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9" r:id="rId2"/>
    <p:sldId id="268" r:id="rId3"/>
    <p:sldId id="265" r:id="rId4"/>
    <p:sldId id="266" r:id="rId5"/>
    <p:sldId id="269" r:id="rId6"/>
    <p:sldId id="267" r:id="rId7"/>
    <p:sldId id="270" r:id="rId8"/>
    <p:sldId id="271" r:id="rId9"/>
    <p:sldId id="276" r:id="rId10"/>
    <p:sldId id="272" r:id="rId11"/>
    <p:sldId id="264" r:id="rId12"/>
    <p:sldId id="260" r:id="rId13"/>
    <p:sldId id="275" r:id="rId14"/>
  </p:sldIdLst>
  <p:sldSz cx="9144000" cy="5143500" type="screen16x9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2626"/>
    <a:srgbClr val="FFFEFC"/>
    <a:srgbClr val="CF0000"/>
    <a:srgbClr val="D01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49" autoAdjust="0"/>
    <p:restoredTop sz="94674"/>
  </p:normalViewPr>
  <p:slideViewPr>
    <p:cSldViewPr snapToGrid="0" snapToObjects="1">
      <p:cViewPr varScale="1">
        <p:scale>
          <a:sx n="115" d="100"/>
          <a:sy n="115" d="100"/>
        </p:scale>
        <p:origin x="348" y="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2" d="100"/>
          <a:sy n="82" d="100"/>
        </p:scale>
        <p:origin x="-4248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BAD72A-4DCE-B349-A94C-2926D8A2E066}" type="datetimeFigureOut">
              <a:rPr lang="en-US" smtClean="0"/>
              <a:t>9/16/2015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627CF0-1254-7D49-BA9B-5032E4E3D83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6512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3A1F35-4E88-D54F-8D54-F92AA7F0DB5A}" type="datetimeFigureOut">
              <a:rPr lang="en-US" smtClean="0"/>
              <a:t>9/16/2015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Click to edit Master text styles</a:t>
            </a:r>
          </a:p>
          <a:p>
            <a:pPr lvl="1"/>
            <a:r>
              <a:rPr lang="fr-FR" smtClean="0"/>
              <a:t>Second level</a:t>
            </a:r>
          </a:p>
          <a:p>
            <a:pPr lvl="2"/>
            <a:r>
              <a:rPr lang="fr-FR" smtClean="0"/>
              <a:t>Third level</a:t>
            </a:r>
          </a:p>
          <a:p>
            <a:pPr lvl="3"/>
            <a:r>
              <a:rPr lang="fr-FR" smtClean="0"/>
              <a:t>Fourth level</a:t>
            </a:r>
          </a:p>
          <a:p>
            <a:pPr lvl="4"/>
            <a:r>
              <a:rPr lang="fr-FR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E1999C-359E-A545-9F14-ED0B6DE64017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699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1736" y="1059582"/>
            <a:ext cx="9145736" cy="2016224"/>
          </a:xfrm>
          <a:prstGeom prst="rect">
            <a:avLst/>
          </a:prstGeom>
          <a:solidFill>
            <a:srgbClr val="CF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Helvetica"/>
            </a:endParaRPr>
          </a:p>
        </p:txBody>
      </p:sp>
      <p:sp>
        <p:nvSpPr>
          <p:cNvPr id="4" name="Triangle isocèle 3"/>
          <p:cNvSpPr/>
          <p:nvPr userDrawn="1"/>
        </p:nvSpPr>
        <p:spPr>
          <a:xfrm rot="5400000">
            <a:off x="-144016" y="1563638"/>
            <a:ext cx="1152128" cy="864096"/>
          </a:xfrm>
          <a:prstGeom prst="triangl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latin typeface="Helvetica"/>
            </a:endParaRPr>
          </a:p>
        </p:txBody>
      </p:sp>
      <p:pic>
        <p:nvPicPr>
          <p:cNvPr id="5" name="Image 4" descr="Logo-NG blanc.AI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3187" y="1351791"/>
            <a:ext cx="2160240" cy="462909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>
          <a:xfrm>
            <a:off x="-2315" y="3226892"/>
            <a:ext cx="9146315" cy="944993"/>
          </a:xfrm>
          <a:prstGeom prst="rect">
            <a:avLst/>
          </a:prstGeom>
          <a:solidFill>
            <a:srgbClr val="26262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>
              <a:latin typeface="Helvetica"/>
            </a:endParaRPr>
          </a:p>
        </p:txBody>
      </p:sp>
      <p:sp>
        <p:nvSpPr>
          <p:cNvPr id="7" name="Espace réservé du titre 1"/>
          <p:cNvSpPr>
            <a:spLocks noGrp="1"/>
          </p:cNvSpPr>
          <p:nvPr>
            <p:ph type="title"/>
          </p:nvPr>
        </p:nvSpPr>
        <p:spPr>
          <a:xfrm>
            <a:off x="1" y="2073993"/>
            <a:ext cx="9144000" cy="7306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et modifiez le titre</a:t>
            </a:r>
            <a:endParaRPr lang="fr-FR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0"/>
          </p:nvPr>
        </p:nvSpPr>
        <p:spPr>
          <a:xfrm>
            <a:off x="1079421" y="3359150"/>
            <a:ext cx="4647532" cy="371027"/>
          </a:xfrm>
          <a:prstGeom prst="rect">
            <a:avLst/>
          </a:prstGeom>
        </p:spPr>
        <p:txBody>
          <a:bodyPr vert="horz" anchor="ctr"/>
          <a:lstStyle>
            <a:lvl1pPr marL="0" indent="0">
              <a:buFontTx/>
              <a:buNone/>
              <a:defRPr sz="1200" b="1">
                <a:solidFill>
                  <a:schemeClr val="bg1"/>
                </a:solidFill>
                <a:latin typeface="Helvetica"/>
                <a:cs typeface="Helvetica"/>
              </a:defRPr>
            </a:lvl1pPr>
          </a:lstStyle>
          <a:p>
            <a:pPr lvl="0"/>
            <a:endParaRPr lang="fr-F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068831" y="3806684"/>
            <a:ext cx="4648200" cy="309497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100" b="0" i="0">
                <a:solidFill>
                  <a:schemeClr val="bg1"/>
                </a:solidFill>
                <a:latin typeface="Helvetica Light"/>
                <a:cs typeface="Helvetica Ligh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023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/>
          <p:nvPr userDrawn="1"/>
        </p:nvSpPr>
        <p:spPr>
          <a:xfrm>
            <a:off x="3371479" y="9628"/>
            <a:ext cx="5772522" cy="5133872"/>
          </a:xfrm>
          <a:custGeom>
            <a:avLst/>
            <a:gdLst>
              <a:gd name="connsiteX0" fmla="*/ 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0 w 6084168"/>
              <a:gd name="connsiteY4" fmla="*/ 0 h 6858000"/>
              <a:gd name="connsiteX0" fmla="*/ 299720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2997200 w 6084168"/>
              <a:gd name="connsiteY4" fmla="*/ 0 h 6858000"/>
              <a:gd name="connsiteX0" fmla="*/ 12065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206500 w 4293468"/>
              <a:gd name="connsiteY4" fmla="*/ 0 h 6883400"/>
              <a:gd name="connsiteX0" fmla="*/ 10414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041400 w 4293468"/>
              <a:gd name="connsiteY4" fmla="*/ 0 h 6883400"/>
              <a:gd name="connsiteX0" fmla="*/ 2552700 w 5804768"/>
              <a:gd name="connsiteY0" fmla="*/ 0 h 6883400"/>
              <a:gd name="connsiteX1" fmla="*/ 5804768 w 5804768"/>
              <a:gd name="connsiteY1" fmla="*/ 0 h 6883400"/>
              <a:gd name="connsiteX2" fmla="*/ 5804768 w 5804768"/>
              <a:gd name="connsiteY2" fmla="*/ 6858000 h 6883400"/>
              <a:gd name="connsiteX3" fmla="*/ 0 w 5804768"/>
              <a:gd name="connsiteY3" fmla="*/ 6883400 h 6883400"/>
              <a:gd name="connsiteX4" fmla="*/ 2552700 w 5804768"/>
              <a:gd name="connsiteY4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4768" h="6883400">
                <a:moveTo>
                  <a:pt x="2552700" y="0"/>
                </a:moveTo>
                <a:lnTo>
                  <a:pt x="5804768" y="0"/>
                </a:lnTo>
                <a:lnTo>
                  <a:pt x="5804768" y="6858000"/>
                </a:lnTo>
                <a:lnTo>
                  <a:pt x="0" y="6883400"/>
                </a:lnTo>
                <a:lnTo>
                  <a:pt x="255270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15" name="Espace réservé du contenu 21"/>
          <p:cNvSpPr>
            <a:spLocks noGrp="1"/>
          </p:cNvSpPr>
          <p:nvPr>
            <p:ph sz="quarter" idx="12" hasCustomPrompt="1"/>
          </p:nvPr>
        </p:nvSpPr>
        <p:spPr>
          <a:xfrm>
            <a:off x="3960658" y="1542281"/>
            <a:ext cx="3700034" cy="365326"/>
          </a:xfrm>
          <a:prstGeom prst="rect">
            <a:avLst/>
          </a:prstGeom>
          <a:solidFill>
            <a:srgbClr val="262626"/>
          </a:solidFill>
        </p:spPr>
        <p:txBody>
          <a:bodyPr anchor="ctr"/>
          <a:lstStyle>
            <a:lvl1pPr marL="0" indent="0" algn="l">
              <a:buNone/>
              <a:defRPr sz="140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indent="0">
              <a:buNone/>
              <a:defRPr sz="2000">
                <a:latin typeface="Helvetica" charset="0"/>
                <a:ea typeface="Helvetica" charset="0"/>
                <a:cs typeface="Helvetica" charset="0"/>
              </a:defRPr>
            </a:lvl2pPr>
            <a:lvl3pPr marL="914400" indent="0">
              <a:buFont typeface="Arial" charset="0"/>
              <a:buNone/>
              <a:defRPr sz="1800">
                <a:latin typeface="Helvetica" charset="0"/>
                <a:ea typeface="Helvetica" charset="0"/>
                <a:cs typeface="Helvetica" charset="0"/>
              </a:defRPr>
            </a:lvl3pPr>
            <a:lvl4pPr marL="1371600" indent="0">
              <a:buNone/>
              <a:defRPr sz="1600">
                <a:latin typeface="Helvetica" charset="0"/>
                <a:ea typeface="Helvetica" charset="0"/>
                <a:cs typeface="Helvetica" charset="0"/>
              </a:defRPr>
            </a:lvl4pPr>
            <a:lvl5pPr marL="1828800" indent="0">
              <a:buFont typeface="Arial" charset="0"/>
              <a:buNone/>
              <a:defRPr sz="1600">
                <a:latin typeface="Helvetica" charset="0"/>
                <a:ea typeface="Helvetica" charset="0"/>
                <a:cs typeface="Helvetica" charset="0"/>
              </a:defRPr>
            </a:lvl5pPr>
          </a:lstStyle>
          <a:p>
            <a:pPr lvl="0"/>
            <a:r>
              <a:rPr lang="fr-FR" dirty="0" smtClean="0"/>
              <a:t>Cliquez pour modifier le texte</a:t>
            </a:r>
            <a:endParaRPr lang="fr-FR" dirty="0"/>
          </a:p>
        </p:txBody>
      </p:sp>
      <p:sp>
        <p:nvSpPr>
          <p:cNvPr id="16" name="Espace réservé du contenu 4"/>
          <p:cNvSpPr>
            <a:spLocks noGrp="1"/>
          </p:cNvSpPr>
          <p:nvPr>
            <p:ph sz="quarter" idx="13" hasCustomPrompt="1"/>
          </p:nvPr>
        </p:nvSpPr>
        <p:spPr>
          <a:xfrm>
            <a:off x="3970385" y="2084263"/>
            <a:ext cx="3698981" cy="363790"/>
          </a:xfrm>
          <a:prstGeom prst="rect">
            <a:avLst/>
          </a:prstGeom>
          <a:solidFill>
            <a:srgbClr val="262626"/>
          </a:solidFill>
        </p:spPr>
        <p:txBody>
          <a:bodyPr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40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dirty="0" smtClean="0"/>
              <a:t>Cliquez pour modifier le texte</a:t>
            </a:r>
            <a:endParaRPr lang="fr-FR" dirty="0"/>
          </a:p>
        </p:txBody>
      </p:sp>
      <p:sp>
        <p:nvSpPr>
          <p:cNvPr id="17" name="Espace réservé du contenu 4"/>
          <p:cNvSpPr>
            <a:spLocks noGrp="1"/>
          </p:cNvSpPr>
          <p:nvPr>
            <p:ph sz="quarter" idx="14" hasCustomPrompt="1"/>
          </p:nvPr>
        </p:nvSpPr>
        <p:spPr>
          <a:xfrm>
            <a:off x="3970385" y="2626574"/>
            <a:ext cx="3698981" cy="363790"/>
          </a:xfrm>
          <a:prstGeom prst="rect">
            <a:avLst/>
          </a:prstGeom>
          <a:solidFill>
            <a:srgbClr val="262626"/>
          </a:solidFill>
        </p:spPr>
        <p:txBody>
          <a:bodyPr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40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dirty="0" smtClean="0"/>
              <a:t>Cliquez pour modifier le texte</a:t>
            </a:r>
            <a:endParaRPr lang="fr-FR" dirty="0"/>
          </a:p>
        </p:txBody>
      </p:sp>
      <p:sp>
        <p:nvSpPr>
          <p:cNvPr id="18" name="Espace réservé du contenu 4"/>
          <p:cNvSpPr>
            <a:spLocks noGrp="1"/>
          </p:cNvSpPr>
          <p:nvPr>
            <p:ph sz="quarter" idx="15" hasCustomPrompt="1"/>
          </p:nvPr>
        </p:nvSpPr>
        <p:spPr>
          <a:xfrm>
            <a:off x="3970385" y="3168555"/>
            <a:ext cx="3698981" cy="363790"/>
          </a:xfrm>
          <a:prstGeom prst="rect">
            <a:avLst/>
          </a:prstGeom>
          <a:solidFill>
            <a:srgbClr val="262626"/>
          </a:solidFill>
        </p:spPr>
        <p:txBody>
          <a:bodyPr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40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dirty="0" smtClean="0"/>
              <a:t>Cliquez pour modifier le texte</a:t>
            </a:r>
            <a:endParaRPr lang="fr-FR" dirty="0"/>
          </a:p>
        </p:txBody>
      </p:sp>
      <p:pic>
        <p:nvPicPr>
          <p:cNvPr id="22" name="Imag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965" y="4564300"/>
            <a:ext cx="317732" cy="359722"/>
          </a:xfrm>
          <a:prstGeom prst="rect">
            <a:avLst/>
          </a:prstGeom>
        </p:spPr>
      </p:pic>
      <p:sp>
        <p:nvSpPr>
          <p:cNvPr id="10" name="Espace réservé du texte 12"/>
          <p:cNvSpPr>
            <a:spLocks noGrp="1"/>
          </p:cNvSpPr>
          <p:nvPr>
            <p:ph type="body" sz="quarter" idx="11"/>
          </p:nvPr>
        </p:nvSpPr>
        <p:spPr>
          <a:xfrm>
            <a:off x="1043930" y="1452984"/>
            <a:ext cx="2458397" cy="213889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>
              <a:lnSpc>
                <a:spcPct val="150000"/>
              </a:lnSpc>
              <a:buSzPct val="90000"/>
              <a:buFontTx/>
              <a:buBlip>
                <a:blip r:embed="rId3"/>
              </a:buBlip>
              <a:defRPr sz="2000" b="0" i="0">
                <a:solidFill>
                  <a:srgbClr val="3D3D3D"/>
                </a:solidFill>
                <a:latin typeface="Helvetica"/>
                <a:cs typeface="Helvetica"/>
              </a:defRPr>
            </a:lvl1pPr>
            <a:lvl2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2pPr>
            <a:lvl3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3pPr>
            <a:lvl4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4pPr>
            <a:lvl5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5pPr>
          </a:lstStyle>
          <a:p>
            <a:pPr lvl="0"/>
            <a:endParaRPr lang="fr-FR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043930" y="72313"/>
            <a:ext cx="6823903" cy="742898"/>
          </a:xfrm>
          <a:prstGeom prst="rect">
            <a:avLst/>
          </a:prstGeom>
        </p:spPr>
        <p:txBody>
          <a:bodyPr vert="horz" anchor="ctr"/>
          <a:lstStyle>
            <a:lvl1pPr algn="l">
              <a:defRPr>
                <a:solidFill>
                  <a:srgbClr val="3D3D3D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8540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11942" y="0"/>
            <a:ext cx="4461576" cy="3417030"/>
          </a:xfrm>
          <a:prstGeom prst="rect">
            <a:avLst/>
          </a:prstGeom>
        </p:spPr>
      </p:pic>
      <p:sp>
        <p:nvSpPr>
          <p:cNvPr id="9" name="Espace réservé du texte 8"/>
          <p:cNvSpPr>
            <a:spLocks noGrp="1"/>
          </p:cNvSpPr>
          <p:nvPr>
            <p:ph type="body" sz="quarter" idx="10" hasCustomPrompt="1"/>
          </p:nvPr>
        </p:nvSpPr>
        <p:spPr>
          <a:xfrm>
            <a:off x="635564" y="826362"/>
            <a:ext cx="4037012" cy="1298864"/>
          </a:xfrm>
          <a:prstGeom prst="rect">
            <a:avLst/>
          </a:prstGeom>
        </p:spPr>
        <p:txBody>
          <a:bodyPr vert="horz" anchor="b"/>
          <a:lstStyle>
            <a:lvl1pPr marL="0" indent="0">
              <a:buFontTx/>
              <a:buNone/>
              <a:defRPr sz="2400" b="1">
                <a:solidFill>
                  <a:srgbClr val="3D3D3D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635564" y="2171134"/>
            <a:ext cx="4037012" cy="1298864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20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1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2076330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/>
          <p:cNvSpPr>
            <a:spLocks noGrp="1"/>
          </p:cNvSpPr>
          <p:nvPr>
            <p:ph type="body" sz="quarter" idx="10" hasCustomPrompt="1"/>
          </p:nvPr>
        </p:nvSpPr>
        <p:spPr>
          <a:xfrm>
            <a:off x="635564" y="826362"/>
            <a:ext cx="4037012" cy="1298864"/>
          </a:xfrm>
          <a:prstGeom prst="rect">
            <a:avLst/>
          </a:prstGeom>
        </p:spPr>
        <p:txBody>
          <a:bodyPr vert="horz" anchor="b"/>
          <a:lstStyle>
            <a:lvl1pPr marL="0" indent="0">
              <a:buFontTx/>
              <a:buNone/>
              <a:defRPr sz="2400" b="1">
                <a:solidFill>
                  <a:srgbClr val="3D3D3D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635564" y="2171134"/>
            <a:ext cx="4037012" cy="1298864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20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1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sz="quarter" idx="12"/>
          </p:nvPr>
        </p:nvSpPr>
        <p:spPr>
          <a:xfrm>
            <a:off x="4962525" y="826361"/>
            <a:ext cx="3751629" cy="27503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Helvetica"/>
              </a:defRPr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4581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/>
          <p:nvPr userDrawn="1"/>
        </p:nvSpPr>
        <p:spPr>
          <a:xfrm flipH="1">
            <a:off x="0" y="1"/>
            <a:ext cx="5344294" cy="5143500"/>
          </a:xfrm>
          <a:custGeom>
            <a:avLst/>
            <a:gdLst>
              <a:gd name="connsiteX0" fmla="*/ 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0 w 6084168"/>
              <a:gd name="connsiteY4" fmla="*/ 0 h 6858000"/>
              <a:gd name="connsiteX0" fmla="*/ 299720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2997200 w 6084168"/>
              <a:gd name="connsiteY4" fmla="*/ 0 h 6858000"/>
              <a:gd name="connsiteX0" fmla="*/ 12065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206500 w 4293468"/>
              <a:gd name="connsiteY4" fmla="*/ 0 h 6883400"/>
              <a:gd name="connsiteX0" fmla="*/ 10414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041400 w 4293468"/>
              <a:gd name="connsiteY4" fmla="*/ 0 h 6883400"/>
              <a:gd name="connsiteX0" fmla="*/ 2552700 w 5804768"/>
              <a:gd name="connsiteY0" fmla="*/ 0 h 6883400"/>
              <a:gd name="connsiteX1" fmla="*/ 5804768 w 5804768"/>
              <a:gd name="connsiteY1" fmla="*/ 0 h 6883400"/>
              <a:gd name="connsiteX2" fmla="*/ 5804768 w 5804768"/>
              <a:gd name="connsiteY2" fmla="*/ 6858000 h 6883400"/>
              <a:gd name="connsiteX3" fmla="*/ 0 w 5804768"/>
              <a:gd name="connsiteY3" fmla="*/ 6883400 h 6883400"/>
              <a:gd name="connsiteX4" fmla="*/ 2552700 w 5804768"/>
              <a:gd name="connsiteY4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4768" h="6883400">
                <a:moveTo>
                  <a:pt x="2552700" y="0"/>
                </a:moveTo>
                <a:lnTo>
                  <a:pt x="5804768" y="0"/>
                </a:lnTo>
                <a:lnTo>
                  <a:pt x="5804768" y="6858000"/>
                </a:lnTo>
                <a:lnTo>
                  <a:pt x="0" y="6883400"/>
                </a:lnTo>
                <a:lnTo>
                  <a:pt x="255270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>
              <a:latin typeface="Helvetica"/>
            </a:endParaRP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0" hasCustomPrompt="1"/>
          </p:nvPr>
        </p:nvSpPr>
        <p:spPr>
          <a:xfrm>
            <a:off x="276053" y="1058854"/>
            <a:ext cx="3561295" cy="1428750"/>
          </a:xfrm>
          <a:prstGeom prst="rect">
            <a:avLst/>
          </a:prstGeom>
        </p:spPr>
        <p:txBody>
          <a:bodyPr vert="horz" anchor="b"/>
          <a:lstStyle>
            <a:lvl1pPr marL="0" indent="0">
              <a:buFontTx/>
              <a:buNone/>
              <a:defRPr sz="2400" b="1">
                <a:solidFill>
                  <a:srgbClr val="3D3D3D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11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276053" y="2534939"/>
            <a:ext cx="3561295" cy="1310308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20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1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sp>
        <p:nvSpPr>
          <p:cNvPr id="12" name="Espace réservé pour une image  2"/>
          <p:cNvSpPr>
            <a:spLocks noGrp="1"/>
          </p:cNvSpPr>
          <p:nvPr>
            <p:ph type="pic" sz="quarter" idx="12"/>
          </p:nvPr>
        </p:nvSpPr>
        <p:spPr>
          <a:xfrm>
            <a:off x="4907818" y="1058854"/>
            <a:ext cx="3751629" cy="28931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Helvetica"/>
              </a:defRPr>
            </a:lvl1pPr>
          </a:lstStyle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930518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t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/>
          <p:nvPr userDrawn="1"/>
        </p:nvSpPr>
        <p:spPr>
          <a:xfrm flipH="1">
            <a:off x="0" y="1"/>
            <a:ext cx="5344294" cy="5143500"/>
          </a:xfrm>
          <a:custGeom>
            <a:avLst/>
            <a:gdLst>
              <a:gd name="connsiteX0" fmla="*/ 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0 w 6084168"/>
              <a:gd name="connsiteY4" fmla="*/ 0 h 6858000"/>
              <a:gd name="connsiteX0" fmla="*/ 299720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2997200 w 6084168"/>
              <a:gd name="connsiteY4" fmla="*/ 0 h 6858000"/>
              <a:gd name="connsiteX0" fmla="*/ 12065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206500 w 4293468"/>
              <a:gd name="connsiteY4" fmla="*/ 0 h 6883400"/>
              <a:gd name="connsiteX0" fmla="*/ 10414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041400 w 4293468"/>
              <a:gd name="connsiteY4" fmla="*/ 0 h 6883400"/>
              <a:gd name="connsiteX0" fmla="*/ 2552700 w 5804768"/>
              <a:gd name="connsiteY0" fmla="*/ 0 h 6883400"/>
              <a:gd name="connsiteX1" fmla="*/ 5804768 w 5804768"/>
              <a:gd name="connsiteY1" fmla="*/ 0 h 6883400"/>
              <a:gd name="connsiteX2" fmla="*/ 5804768 w 5804768"/>
              <a:gd name="connsiteY2" fmla="*/ 6858000 h 6883400"/>
              <a:gd name="connsiteX3" fmla="*/ 0 w 5804768"/>
              <a:gd name="connsiteY3" fmla="*/ 6883400 h 6883400"/>
              <a:gd name="connsiteX4" fmla="*/ 2552700 w 5804768"/>
              <a:gd name="connsiteY4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4768" h="6883400">
                <a:moveTo>
                  <a:pt x="2552700" y="0"/>
                </a:moveTo>
                <a:lnTo>
                  <a:pt x="5804768" y="0"/>
                </a:lnTo>
                <a:lnTo>
                  <a:pt x="5804768" y="6858000"/>
                </a:lnTo>
                <a:lnTo>
                  <a:pt x="0" y="6883400"/>
                </a:lnTo>
                <a:lnTo>
                  <a:pt x="255270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>
              <a:latin typeface="Helvetica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ctrTitle" hasCustomPrompt="1"/>
          </p:nvPr>
        </p:nvSpPr>
        <p:spPr>
          <a:xfrm>
            <a:off x="1893332" y="2021687"/>
            <a:ext cx="2002494" cy="514175"/>
          </a:xfrm>
          <a:prstGeom prst="rect">
            <a:avLst/>
          </a:prstGeom>
          <a:solidFill>
            <a:srgbClr val="CF0000"/>
          </a:solidFill>
        </p:spPr>
        <p:txBody>
          <a:bodyPr anchor="ctr"/>
          <a:lstStyle>
            <a:lvl1pPr algn="ctr">
              <a:lnSpc>
                <a:spcPct val="100000"/>
              </a:lnSpc>
              <a:defRPr sz="2800" b="1" cap="none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Texte</a:t>
            </a:r>
            <a:endParaRPr lang="fr-FR" dirty="0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2" hasCustomPrompt="1"/>
          </p:nvPr>
        </p:nvSpPr>
        <p:spPr>
          <a:xfrm>
            <a:off x="4001553" y="2017132"/>
            <a:ext cx="4273139" cy="52961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FontTx/>
              <a:buNone/>
              <a:defRPr sz="2400" b="0" i="0">
                <a:solidFill>
                  <a:srgbClr val="3D3D3D"/>
                </a:solidFill>
                <a:latin typeface="Helvetica"/>
                <a:cs typeface="Helvetica"/>
              </a:defRPr>
            </a:lvl1pPr>
            <a:lvl2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2pPr>
            <a:lvl3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3pPr>
            <a:lvl4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4pPr>
            <a:lvl5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5pPr>
          </a:lstStyle>
          <a:p>
            <a:pPr lvl="0"/>
            <a:r>
              <a:rPr lang="fr-FR" dirty="0" smtClean="0"/>
              <a:t>TEXTE</a:t>
            </a:r>
          </a:p>
        </p:txBody>
      </p:sp>
      <p:sp>
        <p:nvSpPr>
          <p:cNvPr id="10" name="Espace réservé du texte 12"/>
          <p:cNvSpPr>
            <a:spLocks noGrp="1"/>
          </p:cNvSpPr>
          <p:nvPr>
            <p:ph type="body" sz="quarter" idx="11"/>
          </p:nvPr>
        </p:nvSpPr>
        <p:spPr>
          <a:xfrm>
            <a:off x="1893332" y="2761225"/>
            <a:ext cx="6381360" cy="46114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FontTx/>
              <a:buNone/>
              <a:defRPr sz="2000" b="0" i="0">
                <a:solidFill>
                  <a:srgbClr val="3D3D3D"/>
                </a:solidFill>
                <a:latin typeface="Helvetica"/>
                <a:cs typeface="Helvetica"/>
              </a:defRPr>
            </a:lvl1pPr>
            <a:lvl2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2pPr>
            <a:lvl3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3pPr>
            <a:lvl4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4pPr>
            <a:lvl5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0805112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c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/>
          <p:nvPr userDrawn="1"/>
        </p:nvSpPr>
        <p:spPr>
          <a:xfrm flipH="1">
            <a:off x="0" y="1"/>
            <a:ext cx="5344294" cy="5143500"/>
          </a:xfrm>
          <a:custGeom>
            <a:avLst/>
            <a:gdLst>
              <a:gd name="connsiteX0" fmla="*/ 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0 w 6084168"/>
              <a:gd name="connsiteY4" fmla="*/ 0 h 6858000"/>
              <a:gd name="connsiteX0" fmla="*/ 299720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2997200 w 6084168"/>
              <a:gd name="connsiteY4" fmla="*/ 0 h 6858000"/>
              <a:gd name="connsiteX0" fmla="*/ 12065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206500 w 4293468"/>
              <a:gd name="connsiteY4" fmla="*/ 0 h 6883400"/>
              <a:gd name="connsiteX0" fmla="*/ 10414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041400 w 4293468"/>
              <a:gd name="connsiteY4" fmla="*/ 0 h 6883400"/>
              <a:gd name="connsiteX0" fmla="*/ 2552700 w 5804768"/>
              <a:gd name="connsiteY0" fmla="*/ 0 h 6883400"/>
              <a:gd name="connsiteX1" fmla="*/ 5804768 w 5804768"/>
              <a:gd name="connsiteY1" fmla="*/ 0 h 6883400"/>
              <a:gd name="connsiteX2" fmla="*/ 5804768 w 5804768"/>
              <a:gd name="connsiteY2" fmla="*/ 6858000 h 6883400"/>
              <a:gd name="connsiteX3" fmla="*/ 0 w 5804768"/>
              <a:gd name="connsiteY3" fmla="*/ 6883400 h 6883400"/>
              <a:gd name="connsiteX4" fmla="*/ 2552700 w 5804768"/>
              <a:gd name="connsiteY4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4768" h="6883400">
                <a:moveTo>
                  <a:pt x="2552700" y="0"/>
                </a:moveTo>
                <a:lnTo>
                  <a:pt x="5804768" y="0"/>
                </a:lnTo>
                <a:lnTo>
                  <a:pt x="5804768" y="6858000"/>
                </a:lnTo>
                <a:lnTo>
                  <a:pt x="0" y="6883400"/>
                </a:lnTo>
                <a:lnTo>
                  <a:pt x="255270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ctrTitle" hasCustomPrompt="1"/>
          </p:nvPr>
        </p:nvSpPr>
        <p:spPr>
          <a:xfrm>
            <a:off x="1893332" y="2021687"/>
            <a:ext cx="2002494" cy="5141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anchor="ctr"/>
          <a:lstStyle>
            <a:lvl1pPr algn="ctr">
              <a:lnSpc>
                <a:spcPct val="100000"/>
              </a:lnSpc>
              <a:defRPr sz="2800" b="1" cap="none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Texte</a:t>
            </a:r>
            <a:endParaRPr lang="fr-FR" dirty="0"/>
          </a:p>
        </p:txBody>
      </p:sp>
      <p:sp>
        <p:nvSpPr>
          <p:cNvPr id="10" name="Espace réservé du texte 12"/>
          <p:cNvSpPr>
            <a:spLocks noGrp="1"/>
          </p:cNvSpPr>
          <p:nvPr>
            <p:ph type="body" sz="quarter" idx="12" hasCustomPrompt="1"/>
          </p:nvPr>
        </p:nvSpPr>
        <p:spPr>
          <a:xfrm>
            <a:off x="4001553" y="2017132"/>
            <a:ext cx="4273139" cy="52961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FontTx/>
              <a:buNone/>
              <a:defRPr sz="2400" b="0" i="0">
                <a:solidFill>
                  <a:srgbClr val="3D3D3D"/>
                </a:solidFill>
                <a:latin typeface="Helvetica"/>
                <a:cs typeface="Helvetica"/>
              </a:defRPr>
            </a:lvl1pPr>
            <a:lvl2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2pPr>
            <a:lvl3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3pPr>
            <a:lvl4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4pPr>
            <a:lvl5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5pPr>
          </a:lstStyle>
          <a:p>
            <a:pPr lvl="0"/>
            <a:r>
              <a:rPr lang="fr-FR" dirty="0" smtClean="0"/>
              <a:t>TEXTE</a:t>
            </a: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1"/>
          </p:nvPr>
        </p:nvSpPr>
        <p:spPr>
          <a:xfrm>
            <a:off x="1893332" y="2761225"/>
            <a:ext cx="6381360" cy="46114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FontTx/>
              <a:buNone/>
              <a:defRPr sz="2000" b="0" i="0">
                <a:solidFill>
                  <a:srgbClr val="3D3D3D"/>
                </a:solidFill>
                <a:latin typeface="Helvetica"/>
                <a:cs typeface="Helvetica"/>
              </a:defRPr>
            </a:lvl1pPr>
            <a:lvl2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2pPr>
            <a:lvl3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3pPr>
            <a:lvl4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4pPr>
            <a:lvl5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65242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/>
          <p:nvPr userDrawn="1"/>
        </p:nvSpPr>
        <p:spPr>
          <a:xfrm flipH="1">
            <a:off x="0" y="1"/>
            <a:ext cx="5344294" cy="5143500"/>
          </a:xfrm>
          <a:custGeom>
            <a:avLst/>
            <a:gdLst>
              <a:gd name="connsiteX0" fmla="*/ 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0 w 6084168"/>
              <a:gd name="connsiteY4" fmla="*/ 0 h 6858000"/>
              <a:gd name="connsiteX0" fmla="*/ 299720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2997200 w 6084168"/>
              <a:gd name="connsiteY4" fmla="*/ 0 h 6858000"/>
              <a:gd name="connsiteX0" fmla="*/ 12065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206500 w 4293468"/>
              <a:gd name="connsiteY4" fmla="*/ 0 h 6883400"/>
              <a:gd name="connsiteX0" fmla="*/ 10414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041400 w 4293468"/>
              <a:gd name="connsiteY4" fmla="*/ 0 h 6883400"/>
              <a:gd name="connsiteX0" fmla="*/ 2552700 w 5804768"/>
              <a:gd name="connsiteY0" fmla="*/ 0 h 6883400"/>
              <a:gd name="connsiteX1" fmla="*/ 5804768 w 5804768"/>
              <a:gd name="connsiteY1" fmla="*/ 0 h 6883400"/>
              <a:gd name="connsiteX2" fmla="*/ 5804768 w 5804768"/>
              <a:gd name="connsiteY2" fmla="*/ 6858000 h 6883400"/>
              <a:gd name="connsiteX3" fmla="*/ 0 w 5804768"/>
              <a:gd name="connsiteY3" fmla="*/ 6883400 h 6883400"/>
              <a:gd name="connsiteX4" fmla="*/ 2552700 w 5804768"/>
              <a:gd name="connsiteY4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4768" h="6883400">
                <a:moveTo>
                  <a:pt x="2552700" y="0"/>
                </a:moveTo>
                <a:lnTo>
                  <a:pt x="5804768" y="0"/>
                </a:lnTo>
                <a:lnTo>
                  <a:pt x="5804768" y="6858000"/>
                </a:lnTo>
                <a:lnTo>
                  <a:pt x="0" y="6883400"/>
                </a:lnTo>
                <a:lnTo>
                  <a:pt x="255270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>
              <a:latin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20448977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/>
          <p:nvPr userDrawn="1"/>
        </p:nvSpPr>
        <p:spPr>
          <a:xfrm>
            <a:off x="3371479" y="9628"/>
            <a:ext cx="5772522" cy="5133872"/>
          </a:xfrm>
          <a:custGeom>
            <a:avLst/>
            <a:gdLst>
              <a:gd name="connsiteX0" fmla="*/ 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0 w 6084168"/>
              <a:gd name="connsiteY4" fmla="*/ 0 h 6858000"/>
              <a:gd name="connsiteX0" fmla="*/ 299720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2997200 w 6084168"/>
              <a:gd name="connsiteY4" fmla="*/ 0 h 6858000"/>
              <a:gd name="connsiteX0" fmla="*/ 12065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206500 w 4293468"/>
              <a:gd name="connsiteY4" fmla="*/ 0 h 6883400"/>
              <a:gd name="connsiteX0" fmla="*/ 10414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041400 w 4293468"/>
              <a:gd name="connsiteY4" fmla="*/ 0 h 6883400"/>
              <a:gd name="connsiteX0" fmla="*/ 2552700 w 5804768"/>
              <a:gd name="connsiteY0" fmla="*/ 0 h 6883400"/>
              <a:gd name="connsiteX1" fmla="*/ 5804768 w 5804768"/>
              <a:gd name="connsiteY1" fmla="*/ 0 h 6883400"/>
              <a:gd name="connsiteX2" fmla="*/ 5804768 w 5804768"/>
              <a:gd name="connsiteY2" fmla="*/ 6858000 h 6883400"/>
              <a:gd name="connsiteX3" fmla="*/ 0 w 5804768"/>
              <a:gd name="connsiteY3" fmla="*/ 6883400 h 6883400"/>
              <a:gd name="connsiteX4" fmla="*/ 2552700 w 5804768"/>
              <a:gd name="connsiteY4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4768" h="6883400">
                <a:moveTo>
                  <a:pt x="2552700" y="0"/>
                </a:moveTo>
                <a:lnTo>
                  <a:pt x="5804768" y="0"/>
                </a:lnTo>
                <a:lnTo>
                  <a:pt x="5804768" y="6858000"/>
                </a:lnTo>
                <a:lnTo>
                  <a:pt x="0" y="6883400"/>
                </a:lnTo>
                <a:lnTo>
                  <a:pt x="255270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>
              <a:latin typeface="Helvetica"/>
            </a:endParaRPr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965" y="4564300"/>
            <a:ext cx="317732" cy="35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5320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contenu 2"/>
          <p:cNvSpPr>
            <a:spLocks noGrp="1"/>
          </p:cNvSpPr>
          <p:nvPr>
            <p:ph sz="quarter" idx="11"/>
          </p:nvPr>
        </p:nvSpPr>
        <p:spPr>
          <a:xfrm>
            <a:off x="1043930" y="1476209"/>
            <a:ext cx="7450138" cy="2868613"/>
          </a:xfrm>
          <a:prstGeom prst="rect">
            <a:avLst/>
          </a:prstGeom>
        </p:spPr>
        <p:txBody>
          <a:bodyPr/>
          <a:lstStyle>
            <a:lvl1pPr marL="342900" indent="-342900">
              <a:buSzPct val="80000"/>
              <a:buFontTx/>
              <a:buBlip>
                <a:blip r:embed="rId2"/>
              </a:buBlip>
              <a:defRPr sz="2400">
                <a:solidFill>
                  <a:srgbClr val="3D3D3D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>
              <a:defRPr sz="20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2pPr>
            <a:lvl3pPr>
              <a:defRPr sz="18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3pPr>
            <a:lvl4pPr>
              <a:defRPr sz="1600" b="0" i="1">
                <a:solidFill>
                  <a:srgbClr val="3D3D3D"/>
                </a:solidFill>
                <a:latin typeface="Helvetica Light Oblique" charset="0"/>
                <a:ea typeface="Helvetica Light Oblique" charset="0"/>
                <a:cs typeface="Helvetica Light Oblique" charset="0"/>
              </a:defRPr>
            </a:lvl4pPr>
            <a:lvl5pPr>
              <a:defRPr sz="1600" b="0" i="1">
                <a:solidFill>
                  <a:srgbClr val="3D3D3D"/>
                </a:solidFill>
                <a:latin typeface="Helvetica Light Oblique" charset="0"/>
                <a:ea typeface="Helvetica Light Oblique" charset="0"/>
                <a:cs typeface="Helvetica Light Oblique" charset="0"/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043930" y="72313"/>
            <a:ext cx="6823903" cy="742898"/>
          </a:xfrm>
          <a:prstGeom prst="rect">
            <a:avLst/>
          </a:prstGeom>
        </p:spPr>
        <p:txBody>
          <a:bodyPr vert="horz" anchor="ctr"/>
          <a:lstStyle>
            <a:lvl1pPr algn="l">
              <a:defRPr>
                <a:solidFill>
                  <a:srgbClr val="3D3D3D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068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213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/>
          <p:nvPr userDrawn="1"/>
        </p:nvSpPr>
        <p:spPr>
          <a:xfrm flipH="1">
            <a:off x="0" y="1"/>
            <a:ext cx="5344294" cy="5143500"/>
          </a:xfrm>
          <a:custGeom>
            <a:avLst/>
            <a:gdLst>
              <a:gd name="connsiteX0" fmla="*/ 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0 w 6084168"/>
              <a:gd name="connsiteY4" fmla="*/ 0 h 6858000"/>
              <a:gd name="connsiteX0" fmla="*/ 299720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2997200 w 6084168"/>
              <a:gd name="connsiteY4" fmla="*/ 0 h 6858000"/>
              <a:gd name="connsiteX0" fmla="*/ 12065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206500 w 4293468"/>
              <a:gd name="connsiteY4" fmla="*/ 0 h 6883400"/>
              <a:gd name="connsiteX0" fmla="*/ 10414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041400 w 4293468"/>
              <a:gd name="connsiteY4" fmla="*/ 0 h 6883400"/>
              <a:gd name="connsiteX0" fmla="*/ 2552700 w 5804768"/>
              <a:gd name="connsiteY0" fmla="*/ 0 h 6883400"/>
              <a:gd name="connsiteX1" fmla="*/ 5804768 w 5804768"/>
              <a:gd name="connsiteY1" fmla="*/ 0 h 6883400"/>
              <a:gd name="connsiteX2" fmla="*/ 5804768 w 5804768"/>
              <a:gd name="connsiteY2" fmla="*/ 6858000 h 6883400"/>
              <a:gd name="connsiteX3" fmla="*/ 0 w 5804768"/>
              <a:gd name="connsiteY3" fmla="*/ 6883400 h 6883400"/>
              <a:gd name="connsiteX4" fmla="*/ 2552700 w 5804768"/>
              <a:gd name="connsiteY4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4768" h="6883400">
                <a:moveTo>
                  <a:pt x="2552700" y="0"/>
                </a:moveTo>
                <a:lnTo>
                  <a:pt x="5804768" y="0"/>
                </a:lnTo>
                <a:lnTo>
                  <a:pt x="5804768" y="6858000"/>
                </a:lnTo>
                <a:lnTo>
                  <a:pt x="0" y="6883400"/>
                </a:lnTo>
                <a:lnTo>
                  <a:pt x="255270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>
              <a:latin typeface="Helvetica"/>
            </a:endParaRPr>
          </a:p>
        </p:txBody>
      </p:sp>
      <p:sp>
        <p:nvSpPr>
          <p:cNvPr id="7" name="Espace réservé du contenu 2"/>
          <p:cNvSpPr>
            <a:spLocks noGrp="1"/>
          </p:cNvSpPr>
          <p:nvPr>
            <p:ph sz="quarter" idx="11"/>
          </p:nvPr>
        </p:nvSpPr>
        <p:spPr>
          <a:xfrm>
            <a:off x="1043930" y="1476209"/>
            <a:ext cx="7450138" cy="2868613"/>
          </a:xfrm>
          <a:prstGeom prst="rect">
            <a:avLst/>
          </a:prstGeom>
        </p:spPr>
        <p:txBody>
          <a:bodyPr/>
          <a:lstStyle>
            <a:lvl1pPr marL="342900" indent="-342900">
              <a:buSzPct val="80000"/>
              <a:buFontTx/>
              <a:buBlip>
                <a:blip r:embed="rId2"/>
              </a:buBlip>
              <a:defRPr sz="2400">
                <a:solidFill>
                  <a:srgbClr val="3D3D3D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>
              <a:defRPr sz="20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2pPr>
            <a:lvl3pPr>
              <a:defRPr sz="18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3pPr>
            <a:lvl4pPr>
              <a:defRPr sz="1600" b="0" i="1">
                <a:solidFill>
                  <a:srgbClr val="3D3D3D"/>
                </a:solidFill>
                <a:latin typeface="Helvetica Light Oblique" charset="0"/>
                <a:ea typeface="Helvetica Light Oblique" charset="0"/>
                <a:cs typeface="Helvetica Light Oblique" charset="0"/>
              </a:defRPr>
            </a:lvl4pPr>
            <a:lvl5pPr>
              <a:defRPr sz="1600" b="0" i="1">
                <a:solidFill>
                  <a:srgbClr val="3D3D3D"/>
                </a:solidFill>
                <a:latin typeface="Helvetica Light Oblique" charset="0"/>
                <a:ea typeface="Helvetica Light Oblique" charset="0"/>
                <a:cs typeface="Helvetica Light Oblique" charset="0"/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930" y="72313"/>
            <a:ext cx="6823903" cy="742898"/>
          </a:xfrm>
          <a:prstGeom prst="rect">
            <a:avLst/>
          </a:prstGeom>
        </p:spPr>
        <p:txBody>
          <a:bodyPr vert="horz" anchor="ctr"/>
          <a:lstStyle>
            <a:lvl1pPr algn="l">
              <a:defRPr>
                <a:solidFill>
                  <a:srgbClr val="3D3D3D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8893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ontenu solution 1 gr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/>
          <p:nvPr userDrawn="1"/>
        </p:nvSpPr>
        <p:spPr>
          <a:xfrm>
            <a:off x="3371479" y="9628"/>
            <a:ext cx="5772522" cy="5133872"/>
          </a:xfrm>
          <a:custGeom>
            <a:avLst/>
            <a:gdLst>
              <a:gd name="connsiteX0" fmla="*/ 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0 w 6084168"/>
              <a:gd name="connsiteY4" fmla="*/ 0 h 6858000"/>
              <a:gd name="connsiteX0" fmla="*/ 299720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2997200 w 6084168"/>
              <a:gd name="connsiteY4" fmla="*/ 0 h 6858000"/>
              <a:gd name="connsiteX0" fmla="*/ 12065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206500 w 4293468"/>
              <a:gd name="connsiteY4" fmla="*/ 0 h 6883400"/>
              <a:gd name="connsiteX0" fmla="*/ 10414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041400 w 4293468"/>
              <a:gd name="connsiteY4" fmla="*/ 0 h 6883400"/>
              <a:gd name="connsiteX0" fmla="*/ 2552700 w 5804768"/>
              <a:gd name="connsiteY0" fmla="*/ 0 h 6883400"/>
              <a:gd name="connsiteX1" fmla="*/ 5804768 w 5804768"/>
              <a:gd name="connsiteY1" fmla="*/ 0 h 6883400"/>
              <a:gd name="connsiteX2" fmla="*/ 5804768 w 5804768"/>
              <a:gd name="connsiteY2" fmla="*/ 6858000 h 6883400"/>
              <a:gd name="connsiteX3" fmla="*/ 0 w 5804768"/>
              <a:gd name="connsiteY3" fmla="*/ 6883400 h 6883400"/>
              <a:gd name="connsiteX4" fmla="*/ 2552700 w 5804768"/>
              <a:gd name="connsiteY4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4768" h="6883400">
                <a:moveTo>
                  <a:pt x="2552700" y="0"/>
                </a:moveTo>
                <a:lnTo>
                  <a:pt x="5804768" y="0"/>
                </a:lnTo>
                <a:lnTo>
                  <a:pt x="5804768" y="6858000"/>
                </a:lnTo>
                <a:lnTo>
                  <a:pt x="0" y="6883400"/>
                </a:lnTo>
                <a:lnTo>
                  <a:pt x="255270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>
              <a:latin typeface="Helvetica"/>
            </a:endParaRPr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965" y="4564300"/>
            <a:ext cx="317732" cy="359722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043930" y="72313"/>
            <a:ext cx="6823903" cy="742898"/>
          </a:xfrm>
          <a:prstGeom prst="rect">
            <a:avLst/>
          </a:prstGeom>
        </p:spPr>
        <p:txBody>
          <a:bodyPr vert="horz" anchor="ctr"/>
          <a:lstStyle>
            <a:lvl1pPr algn="l">
              <a:defRPr>
                <a:solidFill>
                  <a:srgbClr val="3D3D3D"/>
                </a:solidFill>
              </a:defRPr>
            </a:lvl1pPr>
          </a:lstStyle>
          <a:p>
            <a:r>
              <a:rPr lang="fr-FR" smtClean="0"/>
              <a:t>Click to edit Master title style</a:t>
            </a:r>
            <a:endParaRPr lang="en-US"/>
          </a:p>
        </p:txBody>
      </p:sp>
      <p:sp>
        <p:nvSpPr>
          <p:cNvPr id="10" name="Espace réservé du contenu 2"/>
          <p:cNvSpPr>
            <a:spLocks noGrp="1"/>
          </p:cNvSpPr>
          <p:nvPr>
            <p:ph sz="quarter" idx="11"/>
          </p:nvPr>
        </p:nvSpPr>
        <p:spPr>
          <a:xfrm>
            <a:off x="531534" y="1476207"/>
            <a:ext cx="3707645" cy="2868613"/>
          </a:xfrm>
          <a:prstGeom prst="rect">
            <a:avLst/>
          </a:prstGeom>
        </p:spPr>
        <p:txBody>
          <a:bodyPr/>
          <a:lstStyle>
            <a:lvl1pPr marL="342900" indent="-342900">
              <a:buSzPct val="90000"/>
              <a:buFontTx/>
              <a:buBlip>
                <a:blip r:embed="rId3"/>
              </a:buBlip>
              <a:defRPr sz="1800">
                <a:solidFill>
                  <a:srgbClr val="3D3D3D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>
              <a:defRPr sz="16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2pPr>
            <a:lvl3pPr>
              <a:defRPr sz="14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3pPr>
            <a:lvl4pPr>
              <a:defRPr sz="1200" b="0" i="1">
                <a:solidFill>
                  <a:srgbClr val="3D3D3D"/>
                </a:solidFill>
                <a:latin typeface="Helvetica Light Oblique" charset="0"/>
                <a:ea typeface="Helvetica Light Oblique" charset="0"/>
                <a:cs typeface="Helvetica Light Oblique" charset="0"/>
              </a:defRPr>
            </a:lvl4pPr>
            <a:lvl5pPr>
              <a:defRPr sz="1200" b="0" i="1">
                <a:solidFill>
                  <a:srgbClr val="3D3D3D"/>
                </a:solidFill>
                <a:latin typeface="Helvetica Light Oblique" charset="0"/>
                <a:ea typeface="Helvetica Light Oblique" charset="0"/>
                <a:cs typeface="Helvetica Light Oblique" charset="0"/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2" name="Espace réservé du contenu 2"/>
          <p:cNvSpPr>
            <a:spLocks noGrp="1"/>
          </p:cNvSpPr>
          <p:nvPr>
            <p:ph sz="quarter" idx="12"/>
          </p:nvPr>
        </p:nvSpPr>
        <p:spPr>
          <a:xfrm>
            <a:off x="4770713" y="1476207"/>
            <a:ext cx="3707645" cy="2868613"/>
          </a:xfrm>
          <a:prstGeom prst="rect">
            <a:avLst/>
          </a:prstGeom>
        </p:spPr>
        <p:txBody>
          <a:bodyPr/>
          <a:lstStyle>
            <a:lvl1pPr marL="342900" indent="-342900">
              <a:buSzPct val="90000"/>
              <a:buFontTx/>
              <a:buBlip>
                <a:blip r:embed="rId3"/>
              </a:buBlip>
              <a:defRPr sz="1800">
                <a:solidFill>
                  <a:srgbClr val="3D3D3D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>
              <a:defRPr sz="16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2pPr>
            <a:lvl3pPr>
              <a:defRPr sz="14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3pPr>
            <a:lvl4pPr>
              <a:defRPr sz="1200" b="0" i="1">
                <a:solidFill>
                  <a:srgbClr val="3D3D3D"/>
                </a:solidFill>
                <a:latin typeface="Helvetica Light Oblique" charset="0"/>
                <a:ea typeface="Helvetica Light Oblique" charset="0"/>
                <a:cs typeface="Helvetica Light Oblique" charset="0"/>
              </a:defRPr>
            </a:lvl4pPr>
            <a:lvl5pPr>
              <a:defRPr sz="1200" b="0" i="1">
                <a:solidFill>
                  <a:srgbClr val="3D3D3D"/>
                </a:solidFill>
                <a:latin typeface="Helvetica Light Oblique" charset="0"/>
                <a:ea typeface="Helvetica Light Oblique" charset="0"/>
                <a:cs typeface="Helvetica Light Oblique" charset="0"/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5432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/>
          <p:nvPr userDrawn="1"/>
        </p:nvSpPr>
        <p:spPr>
          <a:xfrm>
            <a:off x="3371479" y="9628"/>
            <a:ext cx="5772522" cy="5133872"/>
          </a:xfrm>
          <a:custGeom>
            <a:avLst/>
            <a:gdLst>
              <a:gd name="connsiteX0" fmla="*/ 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0 w 6084168"/>
              <a:gd name="connsiteY4" fmla="*/ 0 h 6858000"/>
              <a:gd name="connsiteX0" fmla="*/ 299720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2997200 w 6084168"/>
              <a:gd name="connsiteY4" fmla="*/ 0 h 6858000"/>
              <a:gd name="connsiteX0" fmla="*/ 12065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206500 w 4293468"/>
              <a:gd name="connsiteY4" fmla="*/ 0 h 6883400"/>
              <a:gd name="connsiteX0" fmla="*/ 10414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041400 w 4293468"/>
              <a:gd name="connsiteY4" fmla="*/ 0 h 6883400"/>
              <a:gd name="connsiteX0" fmla="*/ 2552700 w 5804768"/>
              <a:gd name="connsiteY0" fmla="*/ 0 h 6883400"/>
              <a:gd name="connsiteX1" fmla="*/ 5804768 w 5804768"/>
              <a:gd name="connsiteY1" fmla="*/ 0 h 6883400"/>
              <a:gd name="connsiteX2" fmla="*/ 5804768 w 5804768"/>
              <a:gd name="connsiteY2" fmla="*/ 6858000 h 6883400"/>
              <a:gd name="connsiteX3" fmla="*/ 0 w 5804768"/>
              <a:gd name="connsiteY3" fmla="*/ 6883400 h 6883400"/>
              <a:gd name="connsiteX4" fmla="*/ 2552700 w 5804768"/>
              <a:gd name="connsiteY4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4768" h="6883400">
                <a:moveTo>
                  <a:pt x="2552700" y="0"/>
                </a:moveTo>
                <a:lnTo>
                  <a:pt x="5804768" y="0"/>
                </a:lnTo>
                <a:lnTo>
                  <a:pt x="5804768" y="6858000"/>
                </a:lnTo>
                <a:lnTo>
                  <a:pt x="0" y="6883400"/>
                </a:lnTo>
                <a:lnTo>
                  <a:pt x="255270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>
              <a:latin typeface="Helvetica"/>
            </a:endParaRPr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965" y="4564300"/>
            <a:ext cx="317732" cy="359722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043930" y="72313"/>
            <a:ext cx="6823903" cy="742898"/>
          </a:xfrm>
          <a:prstGeom prst="rect">
            <a:avLst/>
          </a:prstGeom>
        </p:spPr>
        <p:txBody>
          <a:bodyPr vert="horz" anchor="ctr"/>
          <a:lstStyle>
            <a:lvl1pPr algn="l">
              <a:defRPr>
                <a:solidFill>
                  <a:srgbClr val="3D3D3D"/>
                </a:solidFill>
              </a:defRPr>
            </a:lvl1pPr>
          </a:lstStyle>
          <a:p>
            <a:r>
              <a:rPr lang="fr-FR" smtClean="0"/>
              <a:t>Click to edit Master title style</a:t>
            </a:r>
            <a:endParaRPr lang="en-US"/>
          </a:p>
        </p:txBody>
      </p:sp>
      <p:sp>
        <p:nvSpPr>
          <p:cNvPr id="12" name="Espace réservé du contenu 2"/>
          <p:cNvSpPr>
            <a:spLocks noGrp="1"/>
          </p:cNvSpPr>
          <p:nvPr>
            <p:ph sz="quarter" idx="11"/>
          </p:nvPr>
        </p:nvSpPr>
        <p:spPr>
          <a:xfrm>
            <a:off x="1043930" y="1476209"/>
            <a:ext cx="7450138" cy="2868613"/>
          </a:xfrm>
          <a:prstGeom prst="rect">
            <a:avLst/>
          </a:prstGeom>
        </p:spPr>
        <p:txBody>
          <a:bodyPr/>
          <a:lstStyle>
            <a:lvl1pPr marL="342900" indent="-342900">
              <a:buSzPct val="80000"/>
              <a:buFontTx/>
              <a:buBlip>
                <a:blip r:embed="rId3"/>
              </a:buBlip>
              <a:defRPr sz="2400">
                <a:solidFill>
                  <a:srgbClr val="3D3D3D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>
              <a:defRPr sz="20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2pPr>
            <a:lvl3pPr>
              <a:defRPr sz="18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3pPr>
            <a:lvl4pPr>
              <a:defRPr sz="1600" b="0" i="1">
                <a:solidFill>
                  <a:srgbClr val="3D3D3D"/>
                </a:solidFill>
                <a:latin typeface="Helvetica Light Oblique" charset="0"/>
                <a:ea typeface="Helvetica Light Oblique" charset="0"/>
                <a:cs typeface="Helvetica Light Oblique" charset="0"/>
              </a:defRPr>
            </a:lvl4pPr>
            <a:lvl5pPr>
              <a:defRPr sz="1600" b="0" i="1">
                <a:solidFill>
                  <a:srgbClr val="3D3D3D"/>
                </a:solidFill>
                <a:latin typeface="Helvetica Light Oblique" charset="0"/>
                <a:ea typeface="Helvetica Light Oblique" charset="0"/>
                <a:cs typeface="Helvetica Light Oblique" charset="0"/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6518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/>
          <p:nvPr userDrawn="1"/>
        </p:nvSpPr>
        <p:spPr>
          <a:xfrm flipH="1">
            <a:off x="0" y="1"/>
            <a:ext cx="5344294" cy="5143500"/>
          </a:xfrm>
          <a:custGeom>
            <a:avLst/>
            <a:gdLst>
              <a:gd name="connsiteX0" fmla="*/ 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0 w 6084168"/>
              <a:gd name="connsiteY4" fmla="*/ 0 h 6858000"/>
              <a:gd name="connsiteX0" fmla="*/ 299720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2997200 w 6084168"/>
              <a:gd name="connsiteY4" fmla="*/ 0 h 6858000"/>
              <a:gd name="connsiteX0" fmla="*/ 12065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206500 w 4293468"/>
              <a:gd name="connsiteY4" fmla="*/ 0 h 6883400"/>
              <a:gd name="connsiteX0" fmla="*/ 10414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041400 w 4293468"/>
              <a:gd name="connsiteY4" fmla="*/ 0 h 6883400"/>
              <a:gd name="connsiteX0" fmla="*/ 2552700 w 5804768"/>
              <a:gd name="connsiteY0" fmla="*/ 0 h 6883400"/>
              <a:gd name="connsiteX1" fmla="*/ 5804768 w 5804768"/>
              <a:gd name="connsiteY1" fmla="*/ 0 h 6883400"/>
              <a:gd name="connsiteX2" fmla="*/ 5804768 w 5804768"/>
              <a:gd name="connsiteY2" fmla="*/ 6858000 h 6883400"/>
              <a:gd name="connsiteX3" fmla="*/ 0 w 5804768"/>
              <a:gd name="connsiteY3" fmla="*/ 6883400 h 6883400"/>
              <a:gd name="connsiteX4" fmla="*/ 2552700 w 5804768"/>
              <a:gd name="connsiteY4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4768" h="6883400">
                <a:moveTo>
                  <a:pt x="2552700" y="0"/>
                </a:moveTo>
                <a:lnTo>
                  <a:pt x="5804768" y="0"/>
                </a:lnTo>
                <a:lnTo>
                  <a:pt x="5804768" y="6858000"/>
                </a:lnTo>
                <a:lnTo>
                  <a:pt x="0" y="6883400"/>
                </a:lnTo>
                <a:lnTo>
                  <a:pt x="255270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>
              <a:latin typeface="Helvetica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43930" y="72313"/>
            <a:ext cx="6823903" cy="742898"/>
          </a:xfrm>
          <a:prstGeom prst="rect">
            <a:avLst/>
          </a:prstGeom>
        </p:spPr>
        <p:txBody>
          <a:bodyPr vert="horz" anchor="ctr"/>
          <a:lstStyle>
            <a:lvl1pPr algn="l">
              <a:defRPr>
                <a:solidFill>
                  <a:srgbClr val="3D3D3D"/>
                </a:solidFill>
              </a:defRPr>
            </a:lvl1pPr>
          </a:lstStyle>
          <a:p>
            <a:r>
              <a:rPr lang="fr-FR" smtClean="0"/>
              <a:t>Click to edit Master title style</a:t>
            </a:r>
            <a:endParaRPr lang="en-US"/>
          </a:p>
        </p:txBody>
      </p:sp>
      <p:sp>
        <p:nvSpPr>
          <p:cNvPr id="11" name="Espace réservé du contenu 2"/>
          <p:cNvSpPr>
            <a:spLocks noGrp="1"/>
          </p:cNvSpPr>
          <p:nvPr>
            <p:ph sz="quarter" idx="11"/>
          </p:nvPr>
        </p:nvSpPr>
        <p:spPr>
          <a:xfrm>
            <a:off x="531534" y="2062618"/>
            <a:ext cx="3707645" cy="2868613"/>
          </a:xfrm>
          <a:prstGeom prst="rect">
            <a:avLst/>
          </a:prstGeom>
        </p:spPr>
        <p:txBody>
          <a:bodyPr/>
          <a:lstStyle>
            <a:lvl1pPr marL="342900" indent="-342900">
              <a:buSzPct val="90000"/>
              <a:buFontTx/>
              <a:buBlip>
                <a:blip r:embed="rId2"/>
              </a:buBlip>
              <a:defRPr sz="1800">
                <a:solidFill>
                  <a:srgbClr val="3D3D3D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>
              <a:defRPr sz="16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2pPr>
            <a:lvl3pPr>
              <a:defRPr sz="14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3pPr>
            <a:lvl4pPr>
              <a:defRPr sz="1200" b="0" i="1">
                <a:solidFill>
                  <a:srgbClr val="3D3D3D"/>
                </a:solidFill>
                <a:latin typeface="Helvetica Light Oblique" charset="0"/>
                <a:ea typeface="Helvetica Light Oblique" charset="0"/>
                <a:cs typeface="Helvetica Light Oblique" charset="0"/>
              </a:defRPr>
            </a:lvl4pPr>
            <a:lvl5pPr>
              <a:defRPr sz="1200" b="0" i="1">
                <a:solidFill>
                  <a:srgbClr val="3D3D3D"/>
                </a:solidFill>
                <a:latin typeface="Helvetica Light Oblique" charset="0"/>
                <a:ea typeface="Helvetica Light Oblique" charset="0"/>
                <a:cs typeface="Helvetica Light Oblique" charset="0"/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2" name="Espace réservé du contenu 2"/>
          <p:cNvSpPr>
            <a:spLocks noGrp="1"/>
          </p:cNvSpPr>
          <p:nvPr>
            <p:ph sz="quarter" idx="12"/>
          </p:nvPr>
        </p:nvSpPr>
        <p:spPr>
          <a:xfrm>
            <a:off x="4770713" y="2062618"/>
            <a:ext cx="3707645" cy="2868613"/>
          </a:xfrm>
          <a:prstGeom prst="rect">
            <a:avLst/>
          </a:prstGeom>
        </p:spPr>
        <p:txBody>
          <a:bodyPr/>
          <a:lstStyle>
            <a:lvl1pPr marL="342900" indent="-342900">
              <a:buSzPct val="90000"/>
              <a:buFontTx/>
              <a:buBlip>
                <a:blip r:embed="rId2"/>
              </a:buBlip>
              <a:defRPr sz="1800">
                <a:solidFill>
                  <a:srgbClr val="3D3D3D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>
              <a:defRPr sz="16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2pPr>
            <a:lvl3pPr>
              <a:defRPr sz="14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3pPr>
            <a:lvl4pPr>
              <a:defRPr sz="1200" b="0" i="1">
                <a:solidFill>
                  <a:srgbClr val="3D3D3D"/>
                </a:solidFill>
                <a:latin typeface="Helvetica Light Oblique" charset="0"/>
                <a:ea typeface="Helvetica Light Oblique" charset="0"/>
                <a:cs typeface="Helvetica Light Oblique" charset="0"/>
              </a:defRPr>
            </a:lvl4pPr>
            <a:lvl5pPr>
              <a:defRPr sz="1200" b="0" i="1">
                <a:solidFill>
                  <a:srgbClr val="3D3D3D"/>
                </a:solidFill>
                <a:latin typeface="Helvetica Light Oblique" charset="0"/>
                <a:ea typeface="Helvetica Light Oblique" charset="0"/>
                <a:cs typeface="Helvetica Light Oblique" charset="0"/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3" hasCustomPrompt="1"/>
          </p:nvPr>
        </p:nvSpPr>
        <p:spPr>
          <a:xfrm>
            <a:off x="531813" y="1482725"/>
            <a:ext cx="3706812" cy="4826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="1" i="0" baseline="0"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fr-FR" dirty="0" err="1" smtClean="0"/>
              <a:t>Add</a:t>
            </a:r>
            <a:r>
              <a:rPr lang="fr-FR" dirty="0" smtClean="0"/>
              <a:t> a </a:t>
            </a:r>
            <a:r>
              <a:rPr lang="fr-FR" dirty="0" err="1" smtClean="0"/>
              <a:t>title</a:t>
            </a:r>
            <a:endParaRPr lang="fr-FR" dirty="0"/>
          </a:p>
        </p:txBody>
      </p:sp>
      <p:sp>
        <p:nvSpPr>
          <p:cNvPr id="10" name="Espace réservé du texte 2"/>
          <p:cNvSpPr>
            <a:spLocks noGrp="1"/>
          </p:cNvSpPr>
          <p:nvPr>
            <p:ph type="body" sz="quarter" idx="14" hasCustomPrompt="1"/>
          </p:nvPr>
        </p:nvSpPr>
        <p:spPr>
          <a:xfrm>
            <a:off x="4771546" y="1482725"/>
            <a:ext cx="3706812" cy="4826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="1" i="0" baseline="0"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fr-FR" dirty="0" err="1" smtClean="0"/>
              <a:t>Add</a:t>
            </a:r>
            <a:r>
              <a:rPr lang="fr-FR" dirty="0" smtClean="0"/>
              <a:t> a </a:t>
            </a:r>
            <a:r>
              <a:rPr lang="fr-FR" dirty="0" err="1" smtClean="0"/>
              <a:t>title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6420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/>
          <p:nvPr userDrawn="1"/>
        </p:nvSpPr>
        <p:spPr>
          <a:xfrm>
            <a:off x="3371479" y="9628"/>
            <a:ext cx="5772522" cy="5133872"/>
          </a:xfrm>
          <a:custGeom>
            <a:avLst/>
            <a:gdLst>
              <a:gd name="connsiteX0" fmla="*/ 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0 w 6084168"/>
              <a:gd name="connsiteY4" fmla="*/ 0 h 6858000"/>
              <a:gd name="connsiteX0" fmla="*/ 299720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2997200 w 6084168"/>
              <a:gd name="connsiteY4" fmla="*/ 0 h 6858000"/>
              <a:gd name="connsiteX0" fmla="*/ 12065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206500 w 4293468"/>
              <a:gd name="connsiteY4" fmla="*/ 0 h 6883400"/>
              <a:gd name="connsiteX0" fmla="*/ 10414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041400 w 4293468"/>
              <a:gd name="connsiteY4" fmla="*/ 0 h 6883400"/>
              <a:gd name="connsiteX0" fmla="*/ 2552700 w 5804768"/>
              <a:gd name="connsiteY0" fmla="*/ 0 h 6883400"/>
              <a:gd name="connsiteX1" fmla="*/ 5804768 w 5804768"/>
              <a:gd name="connsiteY1" fmla="*/ 0 h 6883400"/>
              <a:gd name="connsiteX2" fmla="*/ 5804768 w 5804768"/>
              <a:gd name="connsiteY2" fmla="*/ 6858000 h 6883400"/>
              <a:gd name="connsiteX3" fmla="*/ 0 w 5804768"/>
              <a:gd name="connsiteY3" fmla="*/ 6883400 h 6883400"/>
              <a:gd name="connsiteX4" fmla="*/ 2552700 w 5804768"/>
              <a:gd name="connsiteY4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4768" h="6883400">
                <a:moveTo>
                  <a:pt x="2552700" y="0"/>
                </a:moveTo>
                <a:lnTo>
                  <a:pt x="5804768" y="0"/>
                </a:lnTo>
                <a:lnTo>
                  <a:pt x="5804768" y="6858000"/>
                </a:lnTo>
                <a:lnTo>
                  <a:pt x="0" y="6883400"/>
                </a:lnTo>
                <a:lnTo>
                  <a:pt x="255270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>
              <a:latin typeface="Helvetica"/>
            </a:endParaRPr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965" y="4564300"/>
            <a:ext cx="317732" cy="359722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043930" y="72313"/>
            <a:ext cx="6823903" cy="742898"/>
          </a:xfrm>
          <a:prstGeom prst="rect">
            <a:avLst/>
          </a:prstGeom>
        </p:spPr>
        <p:txBody>
          <a:bodyPr vert="horz" anchor="ctr"/>
          <a:lstStyle>
            <a:lvl1pPr algn="l">
              <a:defRPr>
                <a:solidFill>
                  <a:srgbClr val="3D3D3D"/>
                </a:solidFill>
              </a:defRPr>
            </a:lvl1pPr>
          </a:lstStyle>
          <a:p>
            <a:r>
              <a:rPr lang="fr-FR" smtClean="0"/>
              <a:t>Click to edit Master title style</a:t>
            </a:r>
            <a:endParaRPr lang="en-US"/>
          </a:p>
        </p:txBody>
      </p:sp>
      <p:sp>
        <p:nvSpPr>
          <p:cNvPr id="10" name="Espace réservé du contenu 2"/>
          <p:cNvSpPr>
            <a:spLocks noGrp="1"/>
          </p:cNvSpPr>
          <p:nvPr>
            <p:ph sz="quarter" idx="11"/>
          </p:nvPr>
        </p:nvSpPr>
        <p:spPr>
          <a:xfrm>
            <a:off x="531534" y="2064784"/>
            <a:ext cx="3707645" cy="2868613"/>
          </a:xfrm>
          <a:prstGeom prst="rect">
            <a:avLst/>
          </a:prstGeom>
        </p:spPr>
        <p:txBody>
          <a:bodyPr/>
          <a:lstStyle>
            <a:lvl1pPr marL="342900" indent="-342900">
              <a:buSzPct val="90000"/>
              <a:buFontTx/>
              <a:buBlip>
                <a:blip r:embed="rId3"/>
              </a:buBlip>
              <a:defRPr sz="1800">
                <a:solidFill>
                  <a:srgbClr val="3D3D3D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>
              <a:defRPr sz="16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2pPr>
            <a:lvl3pPr>
              <a:defRPr sz="14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3pPr>
            <a:lvl4pPr>
              <a:defRPr sz="1200" b="0" i="1">
                <a:solidFill>
                  <a:srgbClr val="3D3D3D"/>
                </a:solidFill>
                <a:latin typeface="Helvetica Light Oblique" charset="0"/>
                <a:ea typeface="Helvetica Light Oblique" charset="0"/>
                <a:cs typeface="Helvetica Light Oblique" charset="0"/>
              </a:defRPr>
            </a:lvl4pPr>
            <a:lvl5pPr>
              <a:defRPr sz="1200" b="0" i="1">
                <a:solidFill>
                  <a:srgbClr val="3D3D3D"/>
                </a:solidFill>
                <a:latin typeface="Helvetica Light Oblique" charset="0"/>
                <a:ea typeface="Helvetica Light Oblique" charset="0"/>
                <a:cs typeface="Helvetica Light Oblique" charset="0"/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2" name="Espace réservé du contenu 2"/>
          <p:cNvSpPr>
            <a:spLocks noGrp="1"/>
          </p:cNvSpPr>
          <p:nvPr>
            <p:ph sz="quarter" idx="12"/>
          </p:nvPr>
        </p:nvSpPr>
        <p:spPr>
          <a:xfrm>
            <a:off x="4770713" y="2064784"/>
            <a:ext cx="3707645" cy="2868613"/>
          </a:xfrm>
          <a:prstGeom prst="rect">
            <a:avLst/>
          </a:prstGeom>
        </p:spPr>
        <p:txBody>
          <a:bodyPr/>
          <a:lstStyle>
            <a:lvl1pPr marL="342900" indent="-342900">
              <a:buSzPct val="90000"/>
              <a:buFontTx/>
              <a:buBlip>
                <a:blip r:embed="rId3"/>
              </a:buBlip>
              <a:defRPr sz="1800">
                <a:solidFill>
                  <a:srgbClr val="3D3D3D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>
              <a:defRPr sz="16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2pPr>
            <a:lvl3pPr>
              <a:defRPr sz="1400" b="0" i="0">
                <a:solidFill>
                  <a:srgbClr val="3D3D3D"/>
                </a:solidFill>
                <a:latin typeface="Helvetica Light" charset="0"/>
                <a:ea typeface="Helvetica Light" charset="0"/>
                <a:cs typeface="Helvetica Light" charset="0"/>
              </a:defRPr>
            </a:lvl3pPr>
            <a:lvl4pPr>
              <a:defRPr sz="1200" b="0" i="1">
                <a:solidFill>
                  <a:srgbClr val="3D3D3D"/>
                </a:solidFill>
                <a:latin typeface="Helvetica Light Oblique" charset="0"/>
                <a:ea typeface="Helvetica Light Oblique" charset="0"/>
                <a:cs typeface="Helvetica Light Oblique" charset="0"/>
              </a:defRPr>
            </a:lvl4pPr>
            <a:lvl5pPr>
              <a:defRPr sz="1200" b="0" i="1">
                <a:solidFill>
                  <a:srgbClr val="3D3D3D"/>
                </a:solidFill>
                <a:latin typeface="Helvetica Light Oblique" charset="0"/>
                <a:ea typeface="Helvetica Light Oblique" charset="0"/>
                <a:cs typeface="Helvetica Light Oblique" charset="0"/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8" name="Espace réservé du texte 2"/>
          <p:cNvSpPr>
            <a:spLocks noGrp="1"/>
          </p:cNvSpPr>
          <p:nvPr>
            <p:ph type="body" sz="quarter" idx="13" hasCustomPrompt="1"/>
          </p:nvPr>
        </p:nvSpPr>
        <p:spPr>
          <a:xfrm>
            <a:off x="531813" y="1482725"/>
            <a:ext cx="3706812" cy="4826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="1" i="0" baseline="0"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fr-FR" dirty="0" err="1" smtClean="0"/>
              <a:t>Add</a:t>
            </a:r>
            <a:r>
              <a:rPr lang="fr-FR" dirty="0" smtClean="0"/>
              <a:t> a </a:t>
            </a:r>
            <a:r>
              <a:rPr lang="fr-FR" dirty="0" err="1" smtClean="0"/>
              <a:t>title</a:t>
            </a:r>
            <a:endParaRPr lang="fr-FR" dirty="0"/>
          </a:p>
        </p:txBody>
      </p:sp>
      <p:sp>
        <p:nvSpPr>
          <p:cNvPr id="13" name="Espace réservé du texte 2"/>
          <p:cNvSpPr>
            <a:spLocks noGrp="1"/>
          </p:cNvSpPr>
          <p:nvPr>
            <p:ph type="body" sz="quarter" idx="14" hasCustomPrompt="1"/>
          </p:nvPr>
        </p:nvSpPr>
        <p:spPr>
          <a:xfrm>
            <a:off x="4771546" y="1482725"/>
            <a:ext cx="3706812" cy="4826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 b="1" i="0" baseline="0"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lvl="0"/>
            <a:r>
              <a:rPr lang="fr-FR" dirty="0" err="1" smtClean="0"/>
              <a:t>Add</a:t>
            </a:r>
            <a:r>
              <a:rPr lang="fr-FR" dirty="0" smtClean="0"/>
              <a:t> a </a:t>
            </a:r>
            <a:r>
              <a:rPr lang="fr-FR" dirty="0" err="1" smtClean="0"/>
              <a:t>title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935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/>
          <p:nvPr userDrawn="1"/>
        </p:nvSpPr>
        <p:spPr>
          <a:xfrm>
            <a:off x="3371479" y="9628"/>
            <a:ext cx="5772522" cy="5133872"/>
          </a:xfrm>
          <a:custGeom>
            <a:avLst/>
            <a:gdLst>
              <a:gd name="connsiteX0" fmla="*/ 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0 w 6084168"/>
              <a:gd name="connsiteY4" fmla="*/ 0 h 6858000"/>
              <a:gd name="connsiteX0" fmla="*/ 299720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2997200 w 6084168"/>
              <a:gd name="connsiteY4" fmla="*/ 0 h 6858000"/>
              <a:gd name="connsiteX0" fmla="*/ 12065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206500 w 4293468"/>
              <a:gd name="connsiteY4" fmla="*/ 0 h 6883400"/>
              <a:gd name="connsiteX0" fmla="*/ 10414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041400 w 4293468"/>
              <a:gd name="connsiteY4" fmla="*/ 0 h 6883400"/>
              <a:gd name="connsiteX0" fmla="*/ 2552700 w 5804768"/>
              <a:gd name="connsiteY0" fmla="*/ 0 h 6883400"/>
              <a:gd name="connsiteX1" fmla="*/ 5804768 w 5804768"/>
              <a:gd name="connsiteY1" fmla="*/ 0 h 6883400"/>
              <a:gd name="connsiteX2" fmla="*/ 5804768 w 5804768"/>
              <a:gd name="connsiteY2" fmla="*/ 6858000 h 6883400"/>
              <a:gd name="connsiteX3" fmla="*/ 0 w 5804768"/>
              <a:gd name="connsiteY3" fmla="*/ 6883400 h 6883400"/>
              <a:gd name="connsiteX4" fmla="*/ 2552700 w 5804768"/>
              <a:gd name="connsiteY4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4768" h="6883400">
                <a:moveTo>
                  <a:pt x="2552700" y="0"/>
                </a:moveTo>
                <a:lnTo>
                  <a:pt x="5804768" y="0"/>
                </a:lnTo>
                <a:lnTo>
                  <a:pt x="5804768" y="6858000"/>
                </a:lnTo>
                <a:lnTo>
                  <a:pt x="0" y="6883400"/>
                </a:lnTo>
                <a:lnTo>
                  <a:pt x="255270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>
              <a:latin typeface="Helvetica"/>
            </a:endParaRPr>
          </a:p>
        </p:txBody>
      </p:sp>
      <p:sp>
        <p:nvSpPr>
          <p:cNvPr id="13" name="Espace réservé du texte 12"/>
          <p:cNvSpPr>
            <a:spLocks noGrp="1"/>
          </p:cNvSpPr>
          <p:nvPr>
            <p:ph type="body" sz="quarter" idx="10"/>
          </p:nvPr>
        </p:nvSpPr>
        <p:spPr>
          <a:xfrm>
            <a:off x="5413248" y="1269622"/>
            <a:ext cx="3615248" cy="307520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>
              <a:buSzPct val="80000"/>
              <a:buFontTx/>
              <a:buBlip>
                <a:blip r:embed="rId2"/>
              </a:buBlip>
              <a:defRPr sz="2400" b="0" i="0">
                <a:solidFill>
                  <a:srgbClr val="3D3D3D"/>
                </a:solidFill>
                <a:latin typeface="Helvetica Light"/>
                <a:cs typeface="Helvetica Light"/>
              </a:defRPr>
            </a:lvl1pPr>
            <a:lvl2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2pPr>
            <a:lvl3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3pPr>
            <a:lvl4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4pPr>
            <a:lvl5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pic>
        <p:nvPicPr>
          <p:cNvPr id="10" name="Imag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965" y="4564300"/>
            <a:ext cx="317732" cy="359722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043930" y="72313"/>
            <a:ext cx="6823903" cy="742898"/>
          </a:xfrm>
          <a:prstGeom prst="rect">
            <a:avLst/>
          </a:prstGeom>
        </p:spPr>
        <p:txBody>
          <a:bodyPr vert="horz" anchor="ctr"/>
          <a:lstStyle>
            <a:lvl1pPr algn="l">
              <a:defRPr>
                <a:solidFill>
                  <a:srgbClr val="3D3D3D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91189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-conten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/>
          <p:nvPr userDrawn="1"/>
        </p:nvSpPr>
        <p:spPr>
          <a:xfrm>
            <a:off x="3371479" y="9628"/>
            <a:ext cx="5772522" cy="5133872"/>
          </a:xfrm>
          <a:custGeom>
            <a:avLst/>
            <a:gdLst>
              <a:gd name="connsiteX0" fmla="*/ 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0 w 6084168"/>
              <a:gd name="connsiteY4" fmla="*/ 0 h 6858000"/>
              <a:gd name="connsiteX0" fmla="*/ 299720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2997200 w 6084168"/>
              <a:gd name="connsiteY4" fmla="*/ 0 h 6858000"/>
              <a:gd name="connsiteX0" fmla="*/ 12065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206500 w 4293468"/>
              <a:gd name="connsiteY4" fmla="*/ 0 h 6883400"/>
              <a:gd name="connsiteX0" fmla="*/ 10414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041400 w 4293468"/>
              <a:gd name="connsiteY4" fmla="*/ 0 h 6883400"/>
              <a:gd name="connsiteX0" fmla="*/ 2552700 w 5804768"/>
              <a:gd name="connsiteY0" fmla="*/ 0 h 6883400"/>
              <a:gd name="connsiteX1" fmla="*/ 5804768 w 5804768"/>
              <a:gd name="connsiteY1" fmla="*/ 0 h 6883400"/>
              <a:gd name="connsiteX2" fmla="*/ 5804768 w 5804768"/>
              <a:gd name="connsiteY2" fmla="*/ 6858000 h 6883400"/>
              <a:gd name="connsiteX3" fmla="*/ 0 w 5804768"/>
              <a:gd name="connsiteY3" fmla="*/ 6883400 h 6883400"/>
              <a:gd name="connsiteX4" fmla="*/ 2552700 w 5804768"/>
              <a:gd name="connsiteY4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4768" h="6883400">
                <a:moveTo>
                  <a:pt x="2552700" y="0"/>
                </a:moveTo>
                <a:lnTo>
                  <a:pt x="5804768" y="0"/>
                </a:lnTo>
                <a:lnTo>
                  <a:pt x="5804768" y="6858000"/>
                </a:lnTo>
                <a:lnTo>
                  <a:pt x="0" y="6883400"/>
                </a:lnTo>
                <a:lnTo>
                  <a:pt x="255270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>
              <a:latin typeface="Helvetica"/>
            </a:endParaRPr>
          </a:p>
        </p:txBody>
      </p:sp>
      <p:sp>
        <p:nvSpPr>
          <p:cNvPr id="6" name="Espace réservé du texte 12"/>
          <p:cNvSpPr>
            <a:spLocks noGrp="1"/>
          </p:cNvSpPr>
          <p:nvPr>
            <p:ph type="body" sz="quarter" idx="11" hasCustomPrompt="1"/>
          </p:nvPr>
        </p:nvSpPr>
        <p:spPr>
          <a:xfrm>
            <a:off x="5285464" y="2319021"/>
            <a:ext cx="3637995" cy="476881"/>
          </a:xfrm>
          <a:prstGeom prst="rect">
            <a:avLst/>
          </a:prstGeom>
          <a:solidFill>
            <a:srgbClr val="262626"/>
          </a:solidFill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2400" b="0" i="0">
                <a:solidFill>
                  <a:srgbClr val="FFFFFF"/>
                </a:solidFill>
                <a:latin typeface="Helvetica Light"/>
                <a:cs typeface="Helvetica Light"/>
              </a:defRPr>
            </a:lvl1pPr>
            <a:lvl2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2pPr>
            <a:lvl3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3pPr>
            <a:lvl4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4pPr>
            <a:lvl5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5pPr>
          </a:lstStyle>
          <a:p>
            <a:pPr lvl="0"/>
            <a:r>
              <a:rPr lang="fr-FR" dirty="0" smtClean="0"/>
              <a:t>Texte</a:t>
            </a:r>
          </a:p>
        </p:txBody>
      </p:sp>
      <p:sp>
        <p:nvSpPr>
          <p:cNvPr id="8" name="Espace réservé du texte 12"/>
          <p:cNvSpPr>
            <a:spLocks noGrp="1"/>
          </p:cNvSpPr>
          <p:nvPr>
            <p:ph type="body" sz="quarter" idx="12" hasCustomPrompt="1"/>
          </p:nvPr>
        </p:nvSpPr>
        <p:spPr>
          <a:xfrm>
            <a:off x="5285464" y="2973065"/>
            <a:ext cx="3637995" cy="476881"/>
          </a:xfrm>
          <a:prstGeom prst="rect">
            <a:avLst/>
          </a:prstGeom>
          <a:solidFill>
            <a:srgbClr val="262626"/>
          </a:solidFill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2400" b="0" i="0">
                <a:solidFill>
                  <a:srgbClr val="FFFFFF"/>
                </a:solidFill>
                <a:latin typeface="Helvetica Light"/>
                <a:cs typeface="Helvetica Light"/>
              </a:defRPr>
            </a:lvl1pPr>
            <a:lvl2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2pPr>
            <a:lvl3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3pPr>
            <a:lvl4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4pPr>
            <a:lvl5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5pPr>
          </a:lstStyle>
          <a:p>
            <a:pPr lvl="0"/>
            <a:r>
              <a:rPr lang="fr-FR" dirty="0" smtClean="0"/>
              <a:t>Texte</a:t>
            </a:r>
          </a:p>
        </p:txBody>
      </p:sp>
      <p:sp>
        <p:nvSpPr>
          <p:cNvPr id="10" name="Espace réservé du texte 12"/>
          <p:cNvSpPr>
            <a:spLocks noGrp="1"/>
          </p:cNvSpPr>
          <p:nvPr>
            <p:ph type="body" sz="quarter" idx="13" hasCustomPrompt="1"/>
          </p:nvPr>
        </p:nvSpPr>
        <p:spPr>
          <a:xfrm>
            <a:off x="5285464" y="3627109"/>
            <a:ext cx="3637995" cy="476881"/>
          </a:xfrm>
          <a:prstGeom prst="rect">
            <a:avLst/>
          </a:prstGeom>
          <a:solidFill>
            <a:srgbClr val="262626"/>
          </a:solidFill>
        </p:spPr>
        <p:txBody>
          <a:bodyPr anchor="ctr">
            <a:noAutofit/>
          </a:bodyPr>
          <a:lstStyle>
            <a:lvl1pPr marL="0" indent="0" algn="l">
              <a:buFontTx/>
              <a:buNone/>
              <a:defRPr sz="2400" b="0" i="0">
                <a:solidFill>
                  <a:srgbClr val="FFFFFF"/>
                </a:solidFill>
                <a:latin typeface="Helvetica Light"/>
                <a:cs typeface="Helvetica Light"/>
              </a:defRPr>
            </a:lvl1pPr>
            <a:lvl2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2pPr>
            <a:lvl3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3pPr>
            <a:lvl4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4pPr>
            <a:lvl5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5pPr>
          </a:lstStyle>
          <a:p>
            <a:pPr lvl="0"/>
            <a:r>
              <a:rPr lang="fr-FR" dirty="0" smtClean="0"/>
              <a:t>Texte</a:t>
            </a:r>
          </a:p>
        </p:txBody>
      </p:sp>
      <p:pic>
        <p:nvPicPr>
          <p:cNvPr id="11" name="Imag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965" y="4564300"/>
            <a:ext cx="317732" cy="359722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1043930" y="72313"/>
            <a:ext cx="6823903" cy="742898"/>
          </a:xfrm>
          <a:prstGeom prst="rect">
            <a:avLst/>
          </a:prstGeom>
        </p:spPr>
        <p:txBody>
          <a:bodyPr vert="horz" anchor="ctr"/>
          <a:lstStyle>
            <a:lvl1pPr algn="l">
              <a:defRPr>
                <a:solidFill>
                  <a:srgbClr val="3D3D3D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4344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-content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/>
          <p:nvPr userDrawn="1"/>
        </p:nvSpPr>
        <p:spPr>
          <a:xfrm>
            <a:off x="3371479" y="9628"/>
            <a:ext cx="5772522" cy="5133872"/>
          </a:xfrm>
          <a:custGeom>
            <a:avLst/>
            <a:gdLst>
              <a:gd name="connsiteX0" fmla="*/ 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0 w 6084168"/>
              <a:gd name="connsiteY4" fmla="*/ 0 h 6858000"/>
              <a:gd name="connsiteX0" fmla="*/ 299720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2997200 w 6084168"/>
              <a:gd name="connsiteY4" fmla="*/ 0 h 6858000"/>
              <a:gd name="connsiteX0" fmla="*/ 12065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206500 w 4293468"/>
              <a:gd name="connsiteY4" fmla="*/ 0 h 6883400"/>
              <a:gd name="connsiteX0" fmla="*/ 10414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041400 w 4293468"/>
              <a:gd name="connsiteY4" fmla="*/ 0 h 6883400"/>
              <a:gd name="connsiteX0" fmla="*/ 2552700 w 5804768"/>
              <a:gd name="connsiteY0" fmla="*/ 0 h 6883400"/>
              <a:gd name="connsiteX1" fmla="*/ 5804768 w 5804768"/>
              <a:gd name="connsiteY1" fmla="*/ 0 h 6883400"/>
              <a:gd name="connsiteX2" fmla="*/ 5804768 w 5804768"/>
              <a:gd name="connsiteY2" fmla="*/ 6858000 h 6883400"/>
              <a:gd name="connsiteX3" fmla="*/ 0 w 5804768"/>
              <a:gd name="connsiteY3" fmla="*/ 6883400 h 6883400"/>
              <a:gd name="connsiteX4" fmla="*/ 2552700 w 5804768"/>
              <a:gd name="connsiteY4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4768" h="6883400">
                <a:moveTo>
                  <a:pt x="2552700" y="0"/>
                </a:moveTo>
                <a:lnTo>
                  <a:pt x="5804768" y="0"/>
                </a:lnTo>
                <a:lnTo>
                  <a:pt x="5804768" y="6858000"/>
                </a:lnTo>
                <a:lnTo>
                  <a:pt x="0" y="6883400"/>
                </a:lnTo>
                <a:lnTo>
                  <a:pt x="255270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>
              <a:latin typeface="Helvetica"/>
            </a:endParaRPr>
          </a:p>
        </p:txBody>
      </p:sp>
      <p:sp>
        <p:nvSpPr>
          <p:cNvPr id="4" name="Espace réservé du texte 12"/>
          <p:cNvSpPr>
            <a:spLocks noGrp="1"/>
          </p:cNvSpPr>
          <p:nvPr>
            <p:ph type="body" sz="quarter" idx="10"/>
          </p:nvPr>
        </p:nvSpPr>
        <p:spPr>
          <a:xfrm>
            <a:off x="5285465" y="1671958"/>
            <a:ext cx="3637995" cy="2506849"/>
          </a:xfrm>
          <a:prstGeom prst="rect">
            <a:avLst/>
          </a:prstGeom>
          <a:solidFill>
            <a:srgbClr val="262626"/>
          </a:solidFill>
        </p:spPr>
        <p:txBody>
          <a:bodyPr>
            <a:noAutofit/>
          </a:bodyPr>
          <a:lstStyle>
            <a:lvl1pPr marL="342900" indent="-342900">
              <a:buSzPct val="80000"/>
              <a:buFontTx/>
              <a:buBlip>
                <a:blip r:embed="rId2"/>
              </a:buBlip>
              <a:defRPr sz="2400" b="0" i="0">
                <a:solidFill>
                  <a:srgbClr val="FFFFFF"/>
                </a:solidFill>
                <a:latin typeface="Helvetica Light"/>
                <a:cs typeface="Helvetica Light"/>
              </a:defRPr>
            </a:lvl1pPr>
            <a:lvl2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2pPr>
            <a:lvl3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3pPr>
            <a:lvl4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4pPr>
            <a:lvl5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  <p:pic>
        <p:nvPicPr>
          <p:cNvPr id="10" name="Imag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965" y="4564300"/>
            <a:ext cx="317732" cy="359722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1043930" y="72313"/>
            <a:ext cx="6823903" cy="742898"/>
          </a:xfrm>
          <a:prstGeom prst="rect">
            <a:avLst/>
          </a:prstGeom>
        </p:spPr>
        <p:txBody>
          <a:bodyPr vert="horz" anchor="ctr"/>
          <a:lstStyle>
            <a:lvl1pPr algn="l">
              <a:defRPr>
                <a:solidFill>
                  <a:srgbClr val="3D3D3D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478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-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texte 12"/>
          <p:cNvSpPr>
            <a:spLocks noGrp="1"/>
          </p:cNvSpPr>
          <p:nvPr>
            <p:ph type="body" sz="quarter" idx="11"/>
          </p:nvPr>
        </p:nvSpPr>
        <p:spPr>
          <a:xfrm>
            <a:off x="1043930" y="1452984"/>
            <a:ext cx="2458397" cy="213889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>
              <a:lnSpc>
                <a:spcPct val="150000"/>
              </a:lnSpc>
              <a:buSzPct val="90000"/>
              <a:buFontTx/>
              <a:buBlip>
                <a:blip r:embed="rId2"/>
              </a:buBlip>
              <a:defRPr sz="2000" b="0" i="0">
                <a:solidFill>
                  <a:srgbClr val="3D3D3D"/>
                </a:solidFill>
                <a:latin typeface="Helvetica"/>
                <a:cs typeface="Helvetica"/>
              </a:defRPr>
            </a:lvl1pPr>
            <a:lvl2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2pPr>
            <a:lvl3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3pPr>
            <a:lvl4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4pPr>
            <a:lvl5pPr>
              <a:defRPr sz="2800" b="0" i="0">
                <a:solidFill>
                  <a:schemeClr val="tx1">
                    <a:lumMod val="65000"/>
                    <a:lumOff val="35000"/>
                  </a:schemeClr>
                </a:solidFill>
                <a:latin typeface="Helvetica Light"/>
                <a:cs typeface="Helvetica Light"/>
              </a:defRPr>
            </a:lvl5pPr>
          </a:lstStyle>
          <a:p>
            <a:pPr lvl="0"/>
            <a:endParaRPr lang="fr-FR" dirty="0" smtClean="0"/>
          </a:p>
        </p:txBody>
      </p:sp>
      <p:sp>
        <p:nvSpPr>
          <p:cNvPr id="21" name="Rectangle 2"/>
          <p:cNvSpPr/>
          <p:nvPr userDrawn="1"/>
        </p:nvSpPr>
        <p:spPr>
          <a:xfrm>
            <a:off x="3371479" y="9628"/>
            <a:ext cx="5772522" cy="5133872"/>
          </a:xfrm>
          <a:custGeom>
            <a:avLst/>
            <a:gdLst>
              <a:gd name="connsiteX0" fmla="*/ 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0 w 6084168"/>
              <a:gd name="connsiteY4" fmla="*/ 0 h 6858000"/>
              <a:gd name="connsiteX0" fmla="*/ 2997200 w 6084168"/>
              <a:gd name="connsiteY0" fmla="*/ 0 h 6858000"/>
              <a:gd name="connsiteX1" fmla="*/ 6084168 w 6084168"/>
              <a:gd name="connsiteY1" fmla="*/ 0 h 6858000"/>
              <a:gd name="connsiteX2" fmla="*/ 6084168 w 6084168"/>
              <a:gd name="connsiteY2" fmla="*/ 6858000 h 6858000"/>
              <a:gd name="connsiteX3" fmla="*/ 0 w 6084168"/>
              <a:gd name="connsiteY3" fmla="*/ 6858000 h 6858000"/>
              <a:gd name="connsiteX4" fmla="*/ 2997200 w 6084168"/>
              <a:gd name="connsiteY4" fmla="*/ 0 h 6858000"/>
              <a:gd name="connsiteX0" fmla="*/ 12065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206500 w 4293468"/>
              <a:gd name="connsiteY4" fmla="*/ 0 h 6883400"/>
              <a:gd name="connsiteX0" fmla="*/ 1041400 w 4293468"/>
              <a:gd name="connsiteY0" fmla="*/ 0 h 6883400"/>
              <a:gd name="connsiteX1" fmla="*/ 4293468 w 4293468"/>
              <a:gd name="connsiteY1" fmla="*/ 0 h 6883400"/>
              <a:gd name="connsiteX2" fmla="*/ 4293468 w 4293468"/>
              <a:gd name="connsiteY2" fmla="*/ 6858000 h 6883400"/>
              <a:gd name="connsiteX3" fmla="*/ 0 w 4293468"/>
              <a:gd name="connsiteY3" fmla="*/ 6883400 h 6883400"/>
              <a:gd name="connsiteX4" fmla="*/ 1041400 w 4293468"/>
              <a:gd name="connsiteY4" fmla="*/ 0 h 6883400"/>
              <a:gd name="connsiteX0" fmla="*/ 2552700 w 5804768"/>
              <a:gd name="connsiteY0" fmla="*/ 0 h 6883400"/>
              <a:gd name="connsiteX1" fmla="*/ 5804768 w 5804768"/>
              <a:gd name="connsiteY1" fmla="*/ 0 h 6883400"/>
              <a:gd name="connsiteX2" fmla="*/ 5804768 w 5804768"/>
              <a:gd name="connsiteY2" fmla="*/ 6858000 h 6883400"/>
              <a:gd name="connsiteX3" fmla="*/ 0 w 5804768"/>
              <a:gd name="connsiteY3" fmla="*/ 6883400 h 6883400"/>
              <a:gd name="connsiteX4" fmla="*/ 2552700 w 5804768"/>
              <a:gd name="connsiteY4" fmla="*/ 0 h 688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4768" h="6883400">
                <a:moveTo>
                  <a:pt x="2552700" y="0"/>
                </a:moveTo>
                <a:lnTo>
                  <a:pt x="5804768" y="0"/>
                </a:lnTo>
                <a:lnTo>
                  <a:pt x="5804768" y="6858000"/>
                </a:lnTo>
                <a:lnTo>
                  <a:pt x="0" y="6883400"/>
                </a:lnTo>
                <a:lnTo>
                  <a:pt x="255270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23" name="Espace réservé du contenu 21"/>
          <p:cNvSpPr>
            <a:spLocks noGrp="1"/>
          </p:cNvSpPr>
          <p:nvPr>
            <p:ph sz="quarter" idx="12" hasCustomPrompt="1"/>
          </p:nvPr>
        </p:nvSpPr>
        <p:spPr>
          <a:xfrm>
            <a:off x="4049466" y="1542281"/>
            <a:ext cx="3363667" cy="365326"/>
          </a:xfrm>
          <a:prstGeom prst="rect">
            <a:avLst/>
          </a:prstGeom>
          <a:solidFill>
            <a:srgbClr val="D01C00"/>
          </a:solidFill>
        </p:spPr>
        <p:txBody>
          <a:bodyPr anchor="ctr"/>
          <a:lstStyle>
            <a:lvl1pPr marL="0" indent="0" algn="l">
              <a:buNone/>
              <a:defRPr sz="140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  <a:lvl2pPr marL="457200" indent="0">
              <a:buNone/>
              <a:defRPr sz="2000">
                <a:latin typeface="Helvetica" charset="0"/>
                <a:ea typeface="Helvetica" charset="0"/>
                <a:cs typeface="Helvetica" charset="0"/>
              </a:defRPr>
            </a:lvl2pPr>
            <a:lvl3pPr marL="914400" indent="0">
              <a:buFont typeface="Arial" charset="0"/>
              <a:buNone/>
              <a:defRPr sz="1800">
                <a:latin typeface="Helvetica" charset="0"/>
                <a:ea typeface="Helvetica" charset="0"/>
                <a:cs typeface="Helvetica" charset="0"/>
              </a:defRPr>
            </a:lvl3pPr>
            <a:lvl4pPr marL="1371600" indent="0">
              <a:buNone/>
              <a:defRPr sz="1600">
                <a:latin typeface="Helvetica" charset="0"/>
                <a:ea typeface="Helvetica" charset="0"/>
                <a:cs typeface="Helvetica" charset="0"/>
              </a:defRPr>
            </a:lvl4pPr>
            <a:lvl5pPr marL="1828800" indent="0">
              <a:buFont typeface="Arial" charset="0"/>
              <a:buNone/>
              <a:defRPr sz="1600">
                <a:latin typeface="Helvetica" charset="0"/>
                <a:ea typeface="Helvetica" charset="0"/>
                <a:cs typeface="Helvetica" charset="0"/>
              </a:defRPr>
            </a:lvl5pPr>
          </a:lstStyle>
          <a:p>
            <a:pPr lvl="0"/>
            <a:r>
              <a:rPr lang="fr-FR" dirty="0" smtClean="0"/>
              <a:t>Cliquez pour modifier le texte</a:t>
            </a:r>
            <a:endParaRPr lang="fr-FR" dirty="0"/>
          </a:p>
        </p:txBody>
      </p:sp>
      <p:sp>
        <p:nvSpPr>
          <p:cNvPr id="24" name="Espace réservé du contenu 4"/>
          <p:cNvSpPr>
            <a:spLocks noGrp="1"/>
          </p:cNvSpPr>
          <p:nvPr>
            <p:ph sz="quarter" idx="13" hasCustomPrompt="1"/>
          </p:nvPr>
        </p:nvSpPr>
        <p:spPr>
          <a:xfrm>
            <a:off x="4059144" y="2084263"/>
            <a:ext cx="3362710" cy="363790"/>
          </a:xfrm>
          <a:prstGeom prst="rect">
            <a:avLst/>
          </a:prstGeom>
          <a:solidFill>
            <a:srgbClr val="CF0000"/>
          </a:solidFill>
        </p:spPr>
        <p:txBody>
          <a:bodyPr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40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dirty="0" smtClean="0"/>
              <a:t>Cliquez pour modifier le texte</a:t>
            </a:r>
            <a:endParaRPr lang="fr-FR" dirty="0"/>
          </a:p>
        </p:txBody>
      </p:sp>
      <p:sp>
        <p:nvSpPr>
          <p:cNvPr id="25" name="Espace réservé du contenu 4"/>
          <p:cNvSpPr>
            <a:spLocks noGrp="1"/>
          </p:cNvSpPr>
          <p:nvPr>
            <p:ph sz="quarter" idx="14" hasCustomPrompt="1"/>
          </p:nvPr>
        </p:nvSpPr>
        <p:spPr>
          <a:xfrm>
            <a:off x="4059144" y="2626574"/>
            <a:ext cx="3362710" cy="363790"/>
          </a:xfrm>
          <a:prstGeom prst="rect">
            <a:avLst/>
          </a:prstGeom>
          <a:solidFill>
            <a:srgbClr val="CF0000"/>
          </a:solidFill>
        </p:spPr>
        <p:txBody>
          <a:bodyPr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40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dirty="0" smtClean="0"/>
              <a:t>Cliquez pour modifier le texte</a:t>
            </a:r>
            <a:endParaRPr lang="fr-FR" dirty="0"/>
          </a:p>
        </p:txBody>
      </p:sp>
      <p:sp>
        <p:nvSpPr>
          <p:cNvPr id="26" name="Espace réservé du contenu 4"/>
          <p:cNvSpPr>
            <a:spLocks noGrp="1"/>
          </p:cNvSpPr>
          <p:nvPr>
            <p:ph sz="quarter" idx="15" hasCustomPrompt="1"/>
          </p:nvPr>
        </p:nvSpPr>
        <p:spPr>
          <a:xfrm>
            <a:off x="4059144" y="3168555"/>
            <a:ext cx="3362710" cy="363790"/>
          </a:xfrm>
          <a:prstGeom prst="rect">
            <a:avLst/>
          </a:prstGeom>
          <a:solidFill>
            <a:srgbClr val="CF0000"/>
          </a:solidFill>
        </p:spPr>
        <p:txBody>
          <a:bodyPr anchor="ctr"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40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fr-FR" dirty="0" smtClean="0"/>
              <a:t>Cliquez pour modifier le texte</a:t>
            </a:r>
            <a:endParaRPr lang="fr-FR" dirty="0"/>
          </a:p>
        </p:txBody>
      </p:sp>
      <p:pic>
        <p:nvPicPr>
          <p:cNvPr id="27" name="Image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965" y="4564300"/>
            <a:ext cx="317732" cy="359722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043930" y="72313"/>
            <a:ext cx="6823903" cy="742898"/>
          </a:xfrm>
          <a:prstGeom prst="rect">
            <a:avLst/>
          </a:prstGeom>
        </p:spPr>
        <p:txBody>
          <a:bodyPr vert="horz" anchor="ctr"/>
          <a:lstStyle>
            <a:lvl1pPr algn="l">
              <a:defRPr>
                <a:solidFill>
                  <a:srgbClr val="3D3D3D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9306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2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8965" y="4564300"/>
            <a:ext cx="317732" cy="35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052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9" r:id="rId2"/>
    <p:sldLayoutId id="2147483684" r:id="rId3"/>
    <p:sldLayoutId id="2147483704" r:id="rId4"/>
    <p:sldLayoutId id="2147483705" r:id="rId5"/>
    <p:sldLayoutId id="2147483649" r:id="rId6"/>
    <p:sldLayoutId id="2147483698" r:id="rId7"/>
    <p:sldLayoutId id="2147483686" r:id="rId8"/>
    <p:sldLayoutId id="2147483663" r:id="rId9"/>
    <p:sldLayoutId id="2147483703" r:id="rId10"/>
    <p:sldLayoutId id="2147483650" r:id="rId11"/>
    <p:sldLayoutId id="2147483699" r:id="rId12"/>
    <p:sldLayoutId id="2147483700" r:id="rId13"/>
    <p:sldLayoutId id="2147483652" r:id="rId14"/>
    <p:sldLayoutId id="2147483670" r:id="rId15"/>
    <p:sldLayoutId id="2147483683" r:id="rId16"/>
    <p:sldLayoutId id="2147483682" r:id="rId17"/>
    <p:sldLayoutId id="2147483693" r:id="rId18"/>
    <p:sldLayoutId id="2147483681" r:id="rId19"/>
    <p:sldLayoutId id="2147483706" r:id="rId20"/>
  </p:sldLayoutIdLst>
  <p:txStyles>
    <p:titleStyle>
      <a:lvl1pPr algn="ctr" defTabSz="457200" rtl="0" eaLnBrk="1" latinLnBrk="0" hangingPunct="1">
        <a:spcBef>
          <a:spcPct val="0"/>
        </a:spcBef>
        <a:buNone/>
        <a:defRPr sz="2400" b="1" kern="1200" cap="all">
          <a:solidFill>
            <a:schemeClr val="bg1"/>
          </a:solidFill>
          <a:latin typeface="Helvetica"/>
          <a:ea typeface="+mj-ea"/>
          <a:cs typeface="Helvetic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Loic.geheniaux@vade-retro.com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3387" y="2073993"/>
            <a:ext cx="8312727" cy="730693"/>
          </a:xfrm>
        </p:spPr>
        <p:txBody>
          <a:bodyPr/>
          <a:lstStyle/>
          <a:p>
            <a:r>
              <a:rPr lang="fr-FR" dirty="0" smtClean="0"/>
              <a:t>Pourquoi un </a:t>
            </a:r>
            <a:r>
              <a:rPr lang="fr-FR" dirty="0" err="1" smtClean="0"/>
              <a:t>antispam</a:t>
            </a:r>
            <a:r>
              <a:rPr lang="fr-FR" dirty="0" smtClean="0"/>
              <a:t> n’est plus suffisant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smtClean="0"/>
              <a:t>18 septembre 2015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D"/>
              </a:clrFrom>
              <a:clrTo>
                <a:srgbClr val="FEFE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398" y="4256286"/>
            <a:ext cx="957197" cy="738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1284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 algn="ctr">
              <a:buNone/>
              <a:defRPr/>
            </a:pPr>
            <a:r>
              <a:rPr lang="en-US" b="1" dirty="0">
                <a:solidFill>
                  <a:srgbClr val="AD0101"/>
                </a:solidFill>
              </a:rPr>
              <a:t>Le Graymail Management de Vade Retro Technology</a:t>
            </a:r>
            <a:r>
              <a:rPr lang="en-US" sz="2800" b="1" dirty="0">
                <a:solidFill>
                  <a:srgbClr val="AD0101"/>
                </a:solidFill>
              </a:rPr>
              <a:t>:</a:t>
            </a:r>
          </a:p>
          <a:p>
            <a:pPr marL="0" indent="0" algn="ctr">
              <a:buNone/>
              <a:defRPr/>
            </a:pPr>
            <a:r>
              <a:rPr lang="en-US" b="1" dirty="0">
                <a:solidFill>
                  <a:schemeClr val="tx1">
                    <a:lumMod val="75000"/>
                  </a:schemeClr>
                </a:solidFill>
              </a:rPr>
              <a:t>Solution exclusive</a:t>
            </a:r>
          </a:p>
          <a:p>
            <a:pPr marL="0" indent="0" algn="ctr">
              <a:buNone/>
              <a:defRPr/>
            </a:pPr>
            <a:r>
              <a:rPr lang="en-US" b="1" dirty="0" err="1">
                <a:solidFill>
                  <a:schemeClr val="tx1">
                    <a:lumMod val="75000"/>
                  </a:schemeClr>
                </a:solidFill>
              </a:rPr>
              <a:t>identifiée</a:t>
            </a:r>
            <a:r>
              <a:rPr lang="en-US" b="1" dirty="0">
                <a:solidFill>
                  <a:schemeClr val="tx1">
                    <a:lumMod val="75000"/>
                  </a:schemeClr>
                </a:solidFill>
              </a:rPr>
              <a:t> par </a:t>
            </a:r>
            <a:endParaRPr lang="en-US" sz="1800" dirty="0">
              <a:solidFill>
                <a:schemeClr val="tx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seule solution du marché</a:t>
            </a:r>
            <a:endParaRPr lang="fr-FR" dirty="0"/>
          </a:p>
        </p:txBody>
      </p:sp>
      <p:pic>
        <p:nvPicPr>
          <p:cNvPr id="6" name="Image 5"/>
          <p:cNvPicPr preferRelativeResize="0">
            <a:picLocks noChangeAspect="1"/>
          </p:cNvPicPr>
          <p:nvPr/>
        </p:nvPicPr>
        <p:blipFill>
          <a:blip r:embed="rId2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11785" y="3036761"/>
            <a:ext cx="2409405" cy="1344785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480" y="1320800"/>
            <a:ext cx="3086100" cy="382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585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 smtClean="0"/>
              <a:t>La solution de Vade Retro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smtClean="0"/>
              <a:t>Pour une boîte de réception claire et sécurisée.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77565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/>
          </p:cNvPicPr>
          <p:nvPr>
            <p:ph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872" y="1001620"/>
            <a:ext cx="7738008" cy="3818123"/>
          </a:xfrm>
        </p:spPr>
      </p:pic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043930" y="72313"/>
            <a:ext cx="7393060" cy="742898"/>
          </a:xfrm>
        </p:spPr>
        <p:txBody>
          <a:bodyPr/>
          <a:lstStyle/>
          <a:p>
            <a:r>
              <a:rPr lang="fr-FR" smtClean="0"/>
              <a:t>Technologie indépendante de la langue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2473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pour une image  6"/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9144000" cy="5143500"/>
          </a:xfrm>
          <a:prstGeom prst="rect">
            <a:avLst/>
          </a:prstGeom>
        </p:spPr>
      </p:pic>
      <p:sp>
        <p:nvSpPr>
          <p:cNvPr id="8" name="Espace réservé du texte 3"/>
          <p:cNvSpPr txBox="1">
            <a:spLocks/>
          </p:cNvSpPr>
          <p:nvPr/>
        </p:nvSpPr>
        <p:spPr>
          <a:xfrm>
            <a:off x="206962" y="2200582"/>
            <a:ext cx="2794000" cy="64987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fr-FR" dirty="0" smtClean="0">
                <a:latin typeface="Helvetica"/>
                <a:cs typeface="Helvetica"/>
              </a:rPr>
              <a:t>Des questions ?</a:t>
            </a:r>
            <a:endParaRPr lang="fr-FR" dirty="0">
              <a:latin typeface="Helvetica"/>
              <a:cs typeface="Helvetica"/>
            </a:endParaRPr>
          </a:p>
        </p:txBody>
      </p:sp>
      <p:sp>
        <p:nvSpPr>
          <p:cNvPr id="9" name="Espace réservé du texte 3"/>
          <p:cNvSpPr txBox="1">
            <a:spLocks/>
          </p:cNvSpPr>
          <p:nvPr/>
        </p:nvSpPr>
        <p:spPr>
          <a:xfrm>
            <a:off x="6249507" y="2200582"/>
            <a:ext cx="2794000" cy="1172836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fr-FR" sz="1600" b="1" dirty="0" err="1" smtClean="0">
                <a:latin typeface="Helvetica"/>
                <a:cs typeface="Helvetica"/>
              </a:rPr>
              <a:t>Loic</a:t>
            </a:r>
            <a:r>
              <a:rPr lang="fr-FR" sz="1600" b="1" dirty="0" smtClean="0">
                <a:latin typeface="Helvetica"/>
                <a:cs typeface="Helvetica"/>
              </a:rPr>
              <a:t> GEHENIAUX</a:t>
            </a:r>
          </a:p>
          <a:p>
            <a:pPr marL="0" indent="0">
              <a:buFont typeface="Arial"/>
              <a:buNone/>
            </a:pPr>
            <a:r>
              <a:rPr lang="fr-FR" sz="1600" dirty="0" err="1" smtClean="0">
                <a:latin typeface="Helvetica"/>
                <a:cs typeface="Helvetica"/>
              </a:rPr>
              <a:t>Resp</a:t>
            </a:r>
            <a:r>
              <a:rPr lang="fr-FR" sz="1600" dirty="0" smtClean="0">
                <a:latin typeface="Helvetica"/>
                <a:cs typeface="Helvetica"/>
              </a:rPr>
              <a:t> Ventes </a:t>
            </a:r>
            <a:r>
              <a:rPr lang="fr-FR" sz="1600" dirty="0" err="1" smtClean="0">
                <a:latin typeface="Helvetica"/>
                <a:cs typeface="Helvetica"/>
              </a:rPr>
              <a:t>Corporate</a:t>
            </a:r>
            <a:endParaRPr lang="fr-FR" sz="1600" dirty="0">
              <a:latin typeface="Helvetica"/>
              <a:cs typeface="Helvetica"/>
            </a:endParaRPr>
          </a:p>
          <a:p>
            <a:pPr marL="0" indent="0">
              <a:buFont typeface="Arial"/>
              <a:buNone/>
            </a:pPr>
            <a:r>
              <a:rPr lang="fr-FR" sz="1400" dirty="0" smtClean="0">
                <a:latin typeface="Helvetica"/>
                <a:cs typeface="Helvetica"/>
                <a:hlinkClick r:id="rId3"/>
              </a:rPr>
              <a:t>Loic.geheniaux@vade-retro.com</a:t>
            </a:r>
            <a:endParaRPr lang="fr-FR" sz="1400" dirty="0" smtClean="0">
              <a:latin typeface="Helvetica"/>
              <a:cs typeface="Helvetica"/>
            </a:endParaRPr>
          </a:p>
          <a:p>
            <a:pPr marL="0" indent="0">
              <a:buFont typeface="Arial"/>
              <a:buNone/>
            </a:pPr>
            <a:endParaRPr lang="fr-FR" sz="1800" dirty="0">
              <a:latin typeface="Helvetica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2431609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043930" y="72313"/>
            <a:ext cx="7450138" cy="742898"/>
          </a:xfrm>
        </p:spPr>
        <p:txBody>
          <a:bodyPr/>
          <a:lstStyle/>
          <a:p>
            <a:r>
              <a:rPr lang="fr-FR" dirty="0" smtClean="0"/>
              <a:t>Beaucoup trop d’emails non-prioritaires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sz="quarter" idx="1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8105" y="1175171"/>
            <a:ext cx="7083077" cy="347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305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ctrTitle"/>
          </p:nvPr>
        </p:nvSpPr>
        <p:spPr>
          <a:solidFill>
            <a:schemeClr val="accent5"/>
          </a:solidFill>
        </p:spPr>
        <p:txBody>
          <a:bodyPr>
            <a:noAutofit/>
          </a:bodyPr>
          <a:lstStyle/>
          <a:p>
            <a:r>
              <a:rPr lang="fr-FR" dirty="0" smtClean="0"/>
              <a:t>Sécuriser</a:t>
            </a:r>
            <a:endParaRPr lang="fr-FR" dirty="0"/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 smtClean="0"/>
              <a:t>La boîte de réception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40000" lnSpcReduction="20000"/>
          </a:bodyPr>
          <a:lstStyle/>
          <a:p>
            <a:pPr marL="0" lvl="1" indent="0">
              <a:buNone/>
            </a:pPr>
            <a:r>
              <a:rPr lang="fr-FR" dirty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 Light"/>
              </a:rPr>
              <a:t>La couche Sécurité </a:t>
            </a:r>
            <a:r>
              <a:rPr lang="fr-FR" dirty="0" smtClean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 Light"/>
              </a:rPr>
              <a:t>comprend un Antivirus</a:t>
            </a:r>
            <a:r>
              <a:rPr lang="fr-FR" dirty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 Light"/>
              </a:rPr>
              <a:t>, </a:t>
            </a:r>
            <a:r>
              <a:rPr lang="fr-FR" dirty="0" err="1" smtClean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 Light"/>
              </a:rPr>
              <a:t>Antispam</a:t>
            </a:r>
            <a:r>
              <a:rPr lang="fr-FR" dirty="0" smtClean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 Light"/>
              </a:rPr>
              <a:t> et </a:t>
            </a:r>
            <a:r>
              <a:rPr lang="fr-FR" dirty="0" err="1" smtClean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 Light"/>
              </a:rPr>
              <a:t>Antiphishing</a:t>
            </a:r>
            <a:r>
              <a:rPr lang="fr-FR" dirty="0" smtClean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 Light"/>
              </a:rPr>
              <a:t>. </a:t>
            </a:r>
          </a:p>
          <a:p>
            <a:pPr marL="0" lvl="1" indent="0">
              <a:buNone/>
            </a:pPr>
            <a:r>
              <a:rPr lang="fr-FR" dirty="0" smtClean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 Light"/>
              </a:rPr>
              <a:t>Le </a:t>
            </a:r>
            <a:r>
              <a:rPr lang="fr-FR" dirty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 Light"/>
              </a:rPr>
              <a:t>filtre prédictif fonctionne immédiatement et est efficace sur les petits volumes (</a:t>
            </a:r>
            <a:r>
              <a:rPr lang="fr-FR" dirty="0" err="1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 Light"/>
              </a:rPr>
              <a:t>scam</a:t>
            </a:r>
            <a:r>
              <a:rPr lang="fr-FR" dirty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 Light"/>
              </a:rPr>
              <a:t>, phishing</a:t>
            </a:r>
            <a:r>
              <a:rPr lang="fr-FR" dirty="0" smtClean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 Light"/>
              </a:rPr>
              <a:t>)</a:t>
            </a:r>
            <a:endParaRPr lang="fr-FR" dirty="0">
              <a:solidFill>
                <a:srgbClr val="000000"/>
              </a:solidFill>
              <a:latin typeface="Helvetica" charset="0"/>
              <a:ea typeface="Helvetica" charset="0"/>
              <a:cs typeface="Helvetica" charset="0"/>
              <a:sym typeface="Helvetica Light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354" y="1743753"/>
            <a:ext cx="1262196" cy="1410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235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solidFill>
            <a:schemeClr val="accent4"/>
          </a:solidFill>
        </p:spPr>
        <p:txBody>
          <a:bodyPr/>
          <a:lstStyle/>
          <a:p>
            <a:r>
              <a:rPr lang="fr-FR" dirty="0" smtClean="0"/>
              <a:t>Classer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 smtClean="0"/>
              <a:t>Automatiquement les emails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dirty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 Light"/>
              </a:rPr>
              <a:t>Le Graymail Management classe automatiquement les e-mails non prioritaires (pub, réseaux sociaux et newsletters</a:t>
            </a:r>
            <a:r>
              <a:rPr lang="fr-FR" dirty="0" smtClean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 Light"/>
              </a:rPr>
              <a:t>) dans un dossier séparé.</a:t>
            </a:r>
            <a:endParaRPr lang="fr-FR" dirty="0">
              <a:solidFill>
                <a:srgbClr val="000000"/>
              </a:solidFill>
              <a:latin typeface="Helvetica" charset="0"/>
              <a:ea typeface="Helvetica" charset="0"/>
              <a:cs typeface="Helvetica" charset="0"/>
              <a:sym typeface="Helvetica Light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859" y="1893315"/>
            <a:ext cx="1480177" cy="132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626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/>
          <p:cNvSpPr>
            <a:spLocks noGrp="1"/>
          </p:cNvSpPr>
          <p:nvPr>
            <p:ph type="body" sz="quarter" idx="10"/>
          </p:nvPr>
        </p:nvSpPr>
        <p:spPr>
          <a:xfrm>
            <a:off x="4326340" y="1419748"/>
            <a:ext cx="4702156" cy="3075200"/>
          </a:xfrm>
        </p:spPr>
        <p:txBody>
          <a:bodyPr/>
          <a:lstStyle/>
          <a:p>
            <a:pPr marL="0" indent="0" algn="ctr">
              <a:buNone/>
              <a:defRPr/>
            </a:pPr>
            <a:r>
              <a:rPr lang="en-US" sz="3600" b="1" dirty="0" smtClean="0">
                <a:solidFill>
                  <a:srgbClr val="AD0101"/>
                </a:solidFill>
              </a:rPr>
              <a:t>82%</a:t>
            </a:r>
            <a:r>
              <a:rPr lang="en-US" sz="2800" b="1" dirty="0" smtClean="0">
                <a:solidFill>
                  <a:srgbClr val="AD0101"/>
                </a:solidFill>
              </a:rPr>
              <a:t> </a:t>
            </a:r>
            <a:endParaRPr lang="en-US" sz="2800" b="1" dirty="0">
              <a:solidFill>
                <a:srgbClr val="AD0101"/>
              </a:solidFill>
            </a:endParaRPr>
          </a:p>
          <a:p>
            <a:pPr marL="0" indent="0" algn="ctr">
              <a:buNone/>
              <a:defRPr/>
            </a:pPr>
            <a:r>
              <a:rPr lang="en-US" sz="2800" dirty="0"/>
              <a:t>des </a:t>
            </a:r>
            <a:r>
              <a:rPr lang="en-US" sz="2800" dirty="0" err="1"/>
              <a:t>utilisateurs</a:t>
            </a:r>
            <a:r>
              <a:rPr lang="en-US" sz="2800" dirty="0"/>
              <a:t> </a:t>
            </a:r>
            <a:r>
              <a:rPr lang="en-US" sz="2800" dirty="0" err="1"/>
              <a:t>sont</a:t>
            </a:r>
            <a:r>
              <a:rPr lang="en-US" sz="2800" dirty="0"/>
              <a:t> </a:t>
            </a:r>
          </a:p>
          <a:p>
            <a:pPr marL="0" indent="0" algn="ctr">
              <a:buNone/>
              <a:defRPr/>
            </a:pPr>
            <a:r>
              <a:rPr lang="en-US" sz="3600" b="1" dirty="0" err="1">
                <a:solidFill>
                  <a:srgbClr val="AD0101"/>
                </a:solidFill>
              </a:rPr>
              <a:t>frustrés</a:t>
            </a:r>
            <a:r>
              <a:rPr lang="en-US" sz="3600" b="1" dirty="0">
                <a:solidFill>
                  <a:srgbClr val="AD0101"/>
                </a:solidFill>
              </a:rPr>
              <a:t> </a:t>
            </a:r>
            <a:endParaRPr lang="en-US" sz="2800" b="1" dirty="0">
              <a:solidFill>
                <a:srgbClr val="AD0101"/>
              </a:solidFill>
            </a:endParaRPr>
          </a:p>
          <a:p>
            <a:pPr marL="0" indent="0" algn="ctr">
              <a:buNone/>
              <a:defRPr/>
            </a:pPr>
            <a:r>
              <a:rPr lang="en-US" sz="2800" dirty="0"/>
              <a:t>par les emails </a:t>
            </a:r>
            <a:r>
              <a:rPr lang="en-US" sz="2800" dirty="0" err="1"/>
              <a:t>commerciaux</a:t>
            </a:r>
            <a:endParaRPr lang="en-US" sz="2800" dirty="0"/>
          </a:p>
          <a:p>
            <a:pPr marL="0" indent="0" algn="ctr">
              <a:buNone/>
              <a:defRPr/>
            </a:pPr>
            <a:r>
              <a:rPr lang="en-US" sz="2800" dirty="0" err="1"/>
              <a:t>selon</a:t>
            </a:r>
            <a:r>
              <a:rPr lang="en-US" sz="2800" dirty="0"/>
              <a:t> </a:t>
            </a:r>
            <a:r>
              <a:rPr lang="en-US" sz="2800" dirty="0" smtClean="0"/>
              <a:t>Gartner</a:t>
            </a:r>
            <a:endParaRPr lang="en-US" sz="2800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1043930" y="72313"/>
            <a:ext cx="7984566" cy="742898"/>
          </a:xfrm>
        </p:spPr>
        <p:txBody>
          <a:bodyPr/>
          <a:lstStyle/>
          <a:p>
            <a:r>
              <a:rPr lang="fr-FR" dirty="0" smtClean="0"/>
              <a:t>Le graymail </a:t>
            </a:r>
            <a:r>
              <a:rPr lang="fr-FR" smtClean="0"/>
              <a:t>n’est pas du spam et pourtant…</a:t>
            </a:r>
            <a:endParaRPr lang="fr-FR"/>
          </a:p>
        </p:txBody>
      </p:sp>
      <p:pic>
        <p:nvPicPr>
          <p:cNvPr id="6" name="Picture 7" descr="graymail-issue-paul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30" y="1035318"/>
            <a:ext cx="2138602" cy="3944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195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solidFill>
            <a:schemeClr val="accent6"/>
          </a:solidFill>
        </p:spPr>
        <p:txBody>
          <a:bodyPr/>
          <a:lstStyle/>
          <a:p>
            <a:r>
              <a:rPr lang="fr-FR" dirty="0" smtClean="0"/>
              <a:t>Gérer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 smtClean="0"/>
              <a:t>Les e-abonnement en 1 clic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fr-FR" dirty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 Light"/>
              </a:rPr>
              <a:t>Permettre à l’utilisateur de se désinscrire de ses e-abonnements en 1 clic. </a:t>
            </a:r>
            <a:r>
              <a:rPr lang="fr-FR" dirty="0" smtClean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 Light"/>
              </a:rPr>
              <a:t>Désinscription réalisée </a:t>
            </a:r>
            <a:r>
              <a:rPr lang="fr-FR" dirty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 Light"/>
              </a:rPr>
              <a:t>en temps réel pour une expérience utilisateur </a:t>
            </a:r>
            <a:r>
              <a:rPr lang="fr-FR" dirty="0" smtClean="0">
                <a:solidFill>
                  <a:srgbClr val="000000"/>
                </a:solidFill>
                <a:latin typeface="Helvetica" charset="0"/>
                <a:ea typeface="Helvetica" charset="0"/>
                <a:cs typeface="Helvetica" charset="0"/>
                <a:sym typeface="Helvetica Light"/>
              </a:rPr>
              <a:t>unique</a:t>
            </a:r>
            <a:endParaRPr lang="fr-FR" dirty="0">
              <a:solidFill>
                <a:srgbClr val="000000"/>
              </a:solidFill>
              <a:latin typeface="Helvetica" charset="0"/>
              <a:ea typeface="Helvetica" charset="0"/>
              <a:cs typeface="Helvetica" charset="0"/>
              <a:sym typeface="Helvetica Light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0328" y="1879046"/>
            <a:ext cx="1457277" cy="1313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6304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bon email au bon endroit</a:t>
            </a:r>
            <a:endParaRPr lang="fr-FR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02205" y="874915"/>
            <a:ext cx="7134877" cy="347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4"/>
          <p:cNvSpPr>
            <a:spLocks/>
          </p:cNvSpPr>
          <p:nvPr/>
        </p:nvSpPr>
        <p:spPr bwMode="auto">
          <a:xfrm>
            <a:off x="2905621" y="4345936"/>
            <a:ext cx="1632663" cy="829902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 defTabSz="64928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64928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64928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64928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64928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6492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6492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6492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6492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fr-FR" sz="1050" b="1" dirty="0" err="1">
                <a:solidFill>
                  <a:schemeClr val="accent3"/>
                </a:solidFill>
              </a:rPr>
              <a:t>Taux</a:t>
            </a:r>
            <a:r>
              <a:rPr lang="en-US" altLang="fr-FR" sz="1050" b="1" dirty="0">
                <a:solidFill>
                  <a:schemeClr val="accent3"/>
                </a:solidFill>
              </a:rPr>
              <a:t> de </a:t>
            </a:r>
            <a:r>
              <a:rPr lang="en-US" altLang="fr-FR" sz="1050" b="1" dirty="0" err="1">
                <a:solidFill>
                  <a:schemeClr val="accent3"/>
                </a:solidFill>
              </a:rPr>
              <a:t>détection</a:t>
            </a:r>
            <a:endParaRPr lang="en-US" altLang="fr-FR" sz="1050" b="1" dirty="0">
              <a:solidFill>
                <a:schemeClr val="accent3"/>
              </a:solidFill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fr-FR" sz="2400" dirty="0"/>
              <a:t>99,9</a:t>
            </a:r>
            <a:r>
              <a:rPr lang="en-US" altLang="fr-FR" sz="2800" dirty="0"/>
              <a:t>%</a:t>
            </a:r>
            <a:endParaRPr lang="en-US" altLang="fr-FR" sz="1100" dirty="0"/>
          </a:p>
        </p:txBody>
      </p:sp>
      <p:sp>
        <p:nvSpPr>
          <p:cNvPr id="9" name="Rectangle 8"/>
          <p:cNvSpPr/>
          <p:nvPr/>
        </p:nvSpPr>
        <p:spPr>
          <a:xfrm>
            <a:off x="3295833" y="4469012"/>
            <a:ext cx="4572000" cy="6309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100" b="1" dirty="0" err="1">
                <a:solidFill>
                  <a:schemeClr val="accent3"/>
                </a:solidFill>
              </a:rPr>
              <a:t>Taux</a:t>
            </a:r>
            <a:r>
              <a:rPr lang="en-US" sz="1100" b="1" dirty="0">
                <a:solidFill>
                  <a:schemeClr val="accent3"/>
                </a:solidFill>
              </a:rPr>
              <a:t> de </a:t>
            </a:r>
            <a:r>
              <a:rPr lang="en-US" sz="1050" b="1" dirty="0">
                <a:solidFill>
                  <a:schemeClr val="accent3"/>
                </a:solidFill>
              </a:rPr>
              <a:t>faux</a:t>
            </a:r>
            <a:r>
              <a:rPr lang="en-US" sz="1100" b="1" dirty="0">
                <a:solidFill>
                  <a:schemeClr val="accent3"/>
                </a:solidFill>
              </a:rPr>
              <a:t> </a:t>
            </a:r>
            <a:r>
              <a:rPr lang="en-US" sz="1100" b="1" dirty="0" err="1">
                <a:solidFill>
                  <a:schemeClr val="accent3"/>
                </a:solidFill>
              </a:rPr>
              <a:t>positif</a:t>
            </a:r>
            <a:endParaRPr lang="en-US" sz="1100" b="1" dirty="0">
              <a:solidFill>
                <a:schemeClr val="accent3"/>
              </a:solidFill>
            </a:endParaRPr>
          </a:p>
          <a:p>
            <a:pPr algn="ctr" eaLnBrk="1" hangingPunct="1">
              <a:defRPr/>
            </a:pPr>
            <a:r>
              <a:rPr lang="en-US" sz="2400" dirty="0"/>
              <a:t>0,001%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9872356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Se désinscrire facilement</a:t>
            </a:r>
            <a:endParaRPr lang="fr-FR" dirty="0"/>
          </a:p>
        </p:txBody>
      </p:sp>
      <p:pic>
        <p:nvPicPr>
          <p:cNvPr id="4" name="Picture 2" descr="Unsubscribe scenario"/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8712" y="923510"/>
            <a:ext cx="7281864" cy="3155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5"/>
          <p:cNvSpPr>
            <a:spLocks/>
          </p:cNvSpPr>
          <p:nvPr/>
        </p:nvSpPr>
        <p:spPr bwMode="auto">
          <a:xfrm>
            <a:off x="2567320" y="3802823"/>
            <a:ext cx="4421188" cy="162560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fr-FR" sz="1400" b="1" dirty="0">
                <a:solidFill>
                  <a:srgbClr val="AD0101"/>
                </a:solidFill>
                <a:latin typeface="Helvetica" charset="0"/>
                <a:ea typeface="Helvetica" charset="0"/>
                <a:cs typeface="Helvetica" charset="0"/>
              </a:rPr>
              <a:t>Experience du service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fr-FR" dirty="0">
                <a:latin typeface="Helvetica" charset="0"/>
                <a:ea typeface="Helvetica" charset="0"/>
                <a:cs typeface="Helvetica" charset="0"/>
              </a:rPr>
              <a:t>170 909 392</a:t>
            </a:r>
            <a:r>
              <a:rPr lang="en-US" altLang="fr-FR" sz="1050" dirty="0">
                <a:latin typeface="Helvetica" charset="0"/>
                <a:ea typeface="Helvetica" charset="0"/>
                <a:cs typeface="Helvetica" charset="0"/>
              </a:rPr>
              <a:t/>
            </a:r>
            <a:br>
              <a:rPr lang="en-US" altLang="fr-FR" sz="1050" dirty="0">
                <a:latin typeface="Helvetica" charset="0"/>
                <a:ea typeface="Helvetica" charset="0"/>
                <a:cs typeface="Helvetica" charset="0"/>
              </a:rPr>
            </a:br>
            <a:r>
              <a:rPr lang="en-US" altLang="fr-FR" sz="1050" dirty="0">
                <a:latin typeface="Helvetica" charset="0"/>
                <a:ea typeface="Helvetica" charset="0"/>
                <a:cs typeface="Helvetica" charset="0"/>
              </a:rPr>
              <a:t>au 13 </a:t>
            </a:r>
            <a:r>
              <a:rPr lang="en-US" altLang="fr-FR" sz="1050" dirty="0" err="1">
                <a:latin typeface="Helvetica" charset="0"/>
                <a:ea typeface="Helvetica" charset="0"/>
                <a:cs typeface="Helvetica" charset="0"/>
              </a:rPr>
              <a:t>février</a:t>
            </a:r>
            <a:r>
              <a:rPr lang="en-US" altLang="fr-FR" sz="1050" dirty="0">
                <a:latin typeface="Helvetica" charset="0"/>
                <a:ea typeface="Helvetica" charset="0"/>
                <a:cs typeface="Helvetica" charset="0"/>
              </a:rPr>
              <a:t> 2015</a:t>
            </a:r>
            <a:endParaRPr lang="en-US" altLang="fr-FR" sz="1000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7" name="AutoShape 7"/>
          <p:cNvSpPr>
            <a:spLocks/>
          </p:cNvSpPr>
          <p:nvPr/>
        </p:nvSpPr>
        <p:spPr bwMode="auto">
          <a:xfrm>
            <a:off x="501175" y="3955223"/>
            <a:ext cx="2735262" cy="132080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0"/>
                <a:headEnd/>
                <a:tailEnd/>
              </a14:hiddenLine>
            </a:ext>
          </a:extLst>
        </p:spPr>
        <p:txBody>
          <a:bodyPr lIns="50800" tIns="50800" rIns="50800" bIns="5080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fr-FR" sz="1400" b="1" dirty="0" err="1">
                <a:solidFill>
                  <a:srgbClr val="AD0101"/>
                </a:solidFill>
                <a:latin typeface="Helvetica" charset="0"/>
                <a:ea typeface="Helvetica" charset="0"/>
                <a:cs typeface="Helvetica" charset="0"/>
              </a:rPr>
              <a:t>Taux</a:t>
            </a:r>
            <a:r>
              <a:rPr lang="en-US" altLang="fr-FR" sz="1400" b="1" dirty="0">
                <a:solidFill>
                  <a:srgbClr val="AD0101"/>
                </a:solidFill>
                <a:latin typeface="Helvetica" charset="0"/>
                <a:ea typeface="Helvetica" charset="0"/>
                <a:cs typeface="Helvetica" charset="0"/>
              </a:rPr>
              <a:t> de respect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fr-FR" dirty="0">
                <a:latin typeface="Helvetica" charset="0"/>
                <a:ea typeface="Helvetica" charset="0"/>
                <a:cs typeface="Helvetica" charset="0"/>
              </a:rPr>
              <a:t>98,79%</a:t>
            </a:r>
            <a:endParaRPr lang="en-US" altLang="fr-FR" sz="1000" dirty="0">
              <a:latin typeface="Helvetica" charset="0"/>
              <a:ea typeface="Helvetica" charset="0"/>
              <a:cs typeface="Helvetica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452137" y="4191838"/>
            <a:ext cx="4572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fr-FR" sz="1400" b="1" dirty="0" err="1">
                <a:solidFill>
                  <a:srgbClr val="AD0101"/>
                </a:solidFill>
                <a:latin typeface="Helvetica" charset="0"/>
                <a:ea typeface="Helvetica" charset="0"/>
                <a:cs typeface="Helvetica" charset="0"/>
              </a:rPr>
              <a:t>Taux</a:t>
            </a:r>
            <a:r>
              <a:rPr lang="en-US" altLang="fr-FR" sz="1400" b="1" dirty="0">
                <a:solidFill>
                  <a:srgbClr val="AD0101"/>
                </a:solidFill>
                <a:latin typeface="Helvetica" charset="0"/>
                <a:ea typeface="Helvetica" charset="0"/>
                <a:cs typeface="Helvetica" charset="0"/>
              </a:rPr>
              <a:t> de </a:t>
            </a:r>
            <a:r>
              <a:rPr lang="en-US" altLang="fr-FR" sz="1400" b="1" dirty="0" err="1">
                <a:solidFill>
                  <a:srgbClr val="AD0101"/>
                </a:solidFill>
                <a:latin typeface="Helvetica" charset="0"/>
                <a:ea typeface="Helvetica" charset="0"/>
                <a:cs typeface="Helvetica" charset="0"/>
              </a:rPr>
              <a:t>réussite</a:t>
            </a:r>
            <a:endParaRPr lang="en-US" altLang="fr-FR" sz="1400" b="1" dirty="0">
              <a:solidFill>
                <a:srgbClr val="AD0101"/>
              </a:solidFill>
              <a:latin typeface="Helvetica" charset="0"/>
              <a:ea typeface="Helvetica" charset="0"/>
              <a:cs typeface="Helvetica" charset="0"/>
            </a:endParaRPr>
          </a:p>
          <a:p>
            <a:pPr algn="ctr"/>
            <a:r>
              <a:rPr lang="en-US" altLang="fr-FR" sz="3200" dirty="0">
                <a:latin typeface="Helvetica" charset="0"/>
                <a:ea typeface="Helvetica" charset="0"/>
                <a:cs typeface="Helvetica" charset="0"/>
              </a:rPr>
              <a:t>85%</a:t>
            </a:r>
          </a:p>
        </p:txBody>
      </p:sp>
    </p:spTree>
    <p:extLst>
      <p:ext uri="{BB962C8B-B14F-4D97-AF65-F5344CB8AC3E}">
        <p14:creationId xmlns:p14="http://schemas.microsoft.com/office/powerpoint/2010/main" val="1922757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Performant dans tous les domaines</a:t>
            </a:r>
            <a:endParaRPr lang="fr-FR" dirty="0"/>
          </a:p>
        </p:txBody>
      </p:sp>
      <p:grpSp>
        <p:nvGrpSpPr>
          <p:cNvPr id="10" name="Grouper 9"/>
          <p:cNvGrpSpPr/>
          <p:nvPr/>
        </p:nvGrpSpPr>
        <p:grpSpPr>
          <a:xfrm>
            <a:off x="1168239" y="1549170"/>
            <a:ext cx="2081219" cy="1914258"/>
            <a:chOff x="1040919" y="1213503"/>
            <a:chExt cx="2081219" cy="1914258"/>
          </a:xfrm>
        </p:grpSpPr>
        <p:sp>
          <p:nvSpPr>
            <p:cNvPr id="5" name="Ellipse 4"/>
            <p:cNvSpPr/>
            <p:nvPr/>
          </p:nvSpPr>
          <p:spPr>
            <a:xfrm>
              <a:off x="1136591" y="1213503"/>
              <a:ext cx="1905712" cy="191425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ZoneTexte 7"/>
            <p:cNvSpPr txBox="1"/>
            <p:nvPr/>
          </p:nvSpPr>
          <p:spPr>
            <a:xfrm>
              <a:off x="1184990" y="1512465"/>
              <a:ext cx="17930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600" dirty="0" smtClean="0">
                  <a:solidFill>
                    <a:schemeClr val="bg1"/>
                  </a:solidFill>
                  <a:latin typeface="Helvetica" charset="0"/>
                  <a:ea typeface="Helvetica" charset="0"/>
                  <a:cs typeface="Helvetica" charset="0"/>
                </a:rPr>
                <a:t>Taux de détection</a:t>
              </a:r>
              <a:endParaRPr lang="fr-FR" sz="16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endParaRPr>
            </a:p>
          </p:txBody>
        </p:sp>
        <p:sp>
          <p:nvSpPr>
            <p:cNvPr id="9" name="ZoneTexte 8"/>
            <p:cNvSpPr txBox="1"/>
            <p:nvPr/>
          </p:nvSpPr>
          <p:spPr>
            <a:xfrm>
              <a:off x="1040919" y="1847072"/>
              <a:ext cx="208121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4000" b="1" dirty="0" smtClean="0">
                  <a:solidFill>
                    <a:schemeClr val="bg1"/>
                  </a:solidFill>
                  <a:latin typeface="Helvetica" charset="0"/>
                  <a:ea typeface="Helvetica" charset="0"/>
                  <a:cs typeface="Helvetica" charset="0"/>
                </a:rPr>
                <a:t>&gt; 99,9%</a:t>
              </a:r>
              <a:endParaRPr lang="fr-FR" sz="4000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endParaRPr>
            </a:p>
          </p:txBody>
        </p:sp>
      </p:grpSp>
      <p:grpSp>
        <p:nvGrpSpPr>
          <p:cNvPr id="11" name="Grouper 10"/>
          <p:cNvGrpSpPr/>
          <p:nvPr/>
        </p:nvGrpSpPr>
        <p:grpSpPr>
          <a:xfrm>
            <a:off x="5742131" y="1549170"/>
            <a:ext cx="1905712" cy="1914258"/>
            <a:chOff x="1136591" y="1213503"/>
            <a:chExt cx="1905712" cy="1914258"/>
          </a:xfrm>
        </p:grpSpPr>
        <p:sp>
          <p:nvSpPr>
            <p:cNvPr id="12" name="Ellipse 11"/>
            <p:cNvSpPr/>
            <p:nvPr/>
          </p:nvSpPr>
          <p:spPr>
            <a:xfrm>
              <a:off x="1136591" y="1213503"/>
              <a:ext cx="1905712" cy="1914258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1224409" y="1477740"/>
              <a:ext cx="17756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solidFill>
                    <a:schemeClr val="bg1"/>
                  </a:solidFill>
                  <a:latin typeface="Helvetica" charset="0"/>
                  <a:ea typeface="Helvetica" charset="0"/>
                  <a:cs typeface="Helvetica" charset="0"/>
                </a:rPr>
                <a:t>Taux de succès</a:t>
              </a:r>
              <a:endParaRPr lang="fr-FR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endParaRPr>
            </a:p>
          </p:txBody>
        </p:sp>
        <p:sp>
          <p:nvSpPr>
            <p:cNvPr id="14" name="ZoneTexte 13"/>
            <p:cNvSpPr txBox="1"/>
            <p:nvPr/>
          </p:nvSpPr>
          <p:spPr>
            <a:xfrm>
              <a:off x="1136591" y="1847072"/>
              <a:ext cx="19057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4000" b="1" dirty="0" smtClean="0">
                  <a:solidFill>
                    <a:schemeClr val="bg1"/>
                  </a:solidFill>
                  <a:latin typeface="Helvetica" charset="0"/>
                  <a:ea typeface="Helvetica" charset="0"/>
                  <a:cs typeface="Helvetica" charset="0"/>
                </a:rPr>
                <a:t>85%</a:t>
              </a:r>
              <a:endParaRPr lang="fr-FR" sz="4000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endParaRPr>
            </a:p>
          </p:txBody>
        </p:sp>
        <p:sp>
          <p:nvSpPr>
            <p:cNvPr id="19" name="ZoneTexte 12"/>
            <p:cNvSpPr txBox="1"/>
            <p:nvPr/>
          </p:nvSpPr>
          <p:spPr>
            <a:xfrm>
              <a:off x="1327041" y="2490823"/>
              <a:ext cx="159603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solidFill>
                    <a:schemeClr val="bg1"/>
                  </a:solidFill>
                  <a:latin typeface="Helvetica" charset="0"/>
                  <a:ea typeface="Helvetica" charset="0"/>
                  <a:cs typeface="Helvetica" charset="0"/>
                </a:rPr>
                <a:t>désinscription</a:t>
              </a:r>
              <a:endParaRPr lang="fr-FR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endParaRPr>
            </a:p>
          </p:txBody>
        </p:sp>
      </p:grpSp>
      <p:grpSp>
        <p:nvGrpSpPr>
          <p:cNvPr id="15" name="Grouper 14"/>
          <p:cNvGrpSpPr/>
          <p:nvPr/>
        </p:nvGrpSpPr>
        <p:grpSpPr>
          <a:xfrm>
            <a:off x="3503021" y="1549170"/>
            <a:ext cx="1905712" cy="1914258"/>
            <a:chOff x="1136591" y="1213503"/>
            <a:chExt cx="1905712" cy="1914258"/>
          </a:xfrm>
        </p:grpSpPr>
        <p:sp>
          <p:nvSpPr>
            <p:cNvPr id="16" name="Ellipse 15"/>
            <p:cNvSpPr/>
            <p:nvPr/>
          </p:nvSpPr>
          <p:spPr>
            <a:xfrm>
              <a:off x="1136591" y="1213503"/>
              <a:ext cx="1905712" cy="191425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ZoneTexte 16"/>
            <p:cNvSpPr txBox="1"/>
            <p:nvPr/>
          </p:nvSpPr>
          <p:spPr>
            <a:xfrm>
              <a:off x="1366651" y="1477740"/>
              <a:ext cx="148039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dirty="0" smtClean="0">
                  <a:solidFill>
                    <a:schemeClr val="bg1"/>
                  </a:solidFill>
                  <a:latin typeface="Helvetica" charset="0"/>
                  <a:ea typeface="Helvetica" charset="0"/>
                  <a:cs typeface="Helvetica" charset="0"/>
                </a:rPr>
                <a:t>Faux positifs</a:t>
              </a:r>
              <a:endParaRPr lang="fr-FR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endParaRPr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1136591" y="1847072"/>
              <a:ext cx="19057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4000" b="1" dirty="0" smtClean="0">
                  <a:solidFill>
                    <a:schemeClr val="bg1"/>
                  </a:solidFill>
                  <a:latin typeface="Helvetica" charset="0"/>
                  <a:ea typeface="Helvetica" charset="0"/>
                  <a:cs typeface="Helvetica" charset="0"/>
                </a:rPr>
                <a:t>0</a:t>
              </a:r>
              <a:endParaRPr lang="fr-FR" sz="4000" b="1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216479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Vade Retro 2015">
  <a:themeElements>
    <a:clrScheme name="VR5">
      <a:dk1>
        <a:srgbClr val="3D3D3D"/>
      </a:dk1>
      <a:lt1>
        <a:srgbClr val="FFFFFF"/>
      </a:lt1>
      <a:dk2>
        <a:srgbClr val="303030"/>
      </a:dk2>
      <a:lt2>
        <a:srgbClr val="DEDEE0"/>
      </a:lt2>
      <a:accent1>
        <a:srgbClr val="2E2E2D"/>
      </a:accent1>
      <a:accent2>
        <a:srgbClr val="575857"/>
      </a:accent2>
      <a:accent3>
        <a:srgbClr val="C80013"/>
      </a:accent3>
      <a:accent4>
        <a:srgbClr val="0E62AF"/>
      </a:accent4>
      <a:accent5>
        <a:srgbClr val="E0370F"/>
      </a:accent5>
      <a:accent6>
        <a:srgbClr val="75B31D"/>
      </a:accent6>
      <a:hlink>
        <a:srgbClr val="0E69B6"/>
      </a:hlink>
      <a:folHlink>
        <a:srgbClr val="0A508F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3055</TotalTime>
  <Words>223</Words>
  <Application>Microsoft Office PowerPoint</Application>
  <PresentationFormat>Affichage à l'écran (16:9)</PresentationFormat>
  <Paragraphs>50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20" baseType="lpstr">
      <vt:lpstr>Arial</vt:lpstr>
      <vt:lpstr>Calibri</vt:lpstr>
      <vt:lpstr>Gill Sans MT</vt:lpstr>
      <vt:lpstr>Helvetica</vt:lpstr>
      <vt:lpstr>Helvetica Light</vt:lpstr>
      <vt:lpstr>Helvetica Light Oblique</vt:lpstr>
      <vt:lpstr>Thème Vade Retro 2015</vt:lpstr>
      <vt:lpstr>Pourquoi un antispam n’est plus suffisant</vt:lpstr>
      <vt:lpstr>Beaucoup trop d’emails non-prioritaires</vt:lpstr>
      <vt:lpstr>Sécuriser</vt:lpstr>
      <vt:lpstr>Classer</vt:lpstr>
      <vt:lpstr>Le graymail n’est pas du spam et pourtant…</vt:lpstr>
      <vt:lpstr>Gérer</vt:lpstr>
      <vt:lpstr>Le bon email au bon endroit</vt:lpstr>
      <vt:lpstr>Se désinscrire facilement</vt:lpstr>
      <vt:lpstr>Performant dans tous les domaines</vt:lpstr>
      <vt:lpstr>La seule solution du marché</vt:lpstr>
      <vt:lpstr>Présentation PowerPoint</vt:lpstr>
      <vt:lpstr>Technologie indépendante de la langue</vt:lpstr>
      <vt:lpstr>Présentation PowerPoint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Vade Retro Technology</dc:creator>
  <cp:keywords/>
  <dc:description/>
  <cp:lastModifiedBy>Loïc Geheniaux</cp:lastModifiedBy>
  <cp:revision>228</cp:revision>
  <dcterms:created xsi:type="dcterms:W3CDTF">2015-06-18T09:08:03Z</dcterms:created>
  <dcterms:modified xsi:type="dcterms:W3CDTF">2015-09-16T12:36:43Z</dcterms:modified>
  <cp:category/>
</cp:coreProperties>
</file>