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3.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4.xml" ContentType="application/vnd.openxmlformats-officedocument.theme+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theme/theme5.xml" ContentType="application/vnd.openxmlformats-officedocument.theme+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6.xml" ContentType="application/vnd.openxmlformats-officedocument.theme+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theme/theme7.xml" ContentType="application/vnd.openxmlformats-officedocument.theme+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theme/theme8.xml" ContentType="application/vnd.openxmlformats-officedocument.theme+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theme/theme9.xml" ContentType="application/vnd.openxmlformats-officedocument.theme+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theme/theme10.xml" ContentType="application/vnd.openxmlformats-officedocument.theme+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slideLayouts/slideLayout459.xml" ContentType="application/vnd.openxmlformats-officedocument.presentationml.slideLayout+xml"/>
  <Override PartName="/ppt/slideLayouts/slideLayout460.xml" ContentType="application/vnd.openxmlformats-officedocument.presentationml.slideLayout+xml"/>
  <Override PartName="/ppt/slideLayouts/slideLayout461.xml" ContentType="application/vnd.openxmlformats-officedocument.presentationml.slideLayout+xml"/>
  <Override PartName="/ppt/slideLayouts/slideLayout462.xml" ContentType="application/vnd.openxmlformats-officedocument.presentationml.slideLayout+xml"/>
  <Override PartName="/ppt/slideLayouts/slideLayout463.xml" ContentType="application/vnd.openxmlformats-officedocument.presentationml.slideLayout+xml"/>
  <Override PartName="/ppt/slideLayouts/slideLayout464.xml" ContentType="application/vnd.openxmlformats-officedocument.presentationml.slideLayout+xml"/>
  <Override PartName="/ppt/slideLayouts/slideLayout465.xml" ContentType="application/vnd.openxmlformats-officedocument.presentationml.slideLayout+xml"/>
  <Override PartName="/ppt/slideLayouts/slideLayout466.xml" ContentType="application/vnd.openxmlformats-officedocument.presentationml.slideLayout+xml"/>
  <Override PartName="/ppt/slideLayouts/slideLayout467.xml" ContentType="application/vnd.openxmlformats-officedocument.presentationml.slideLayout+xml"/>
  <Override PartName="/ppt/slideLayouts/slideLayout468.xml" ContentType="application/vnd.openxmlformats-officedocument.presentationml.slideLayout+xml"/>
  <Override PartName="/ppt/slideLayouts/slideLayout469.xml" ContentType="application/vnd.openxmlformats-officedocument.presentationml.slideLayout+xml"/>
  <Override PartName="/ppt/slideLayouts/slideLayout470.xml" ContentType="application/vnd.openxmlformats-officedocument.presentationml.slideLayout+xml"/>
  <Override PartName="/ppt/slideLayouts/slideLayout471.xml" ContentType="application/vnd.openxmlformats-officedocument.presentationml.slideLayout+xml"/>
  <Override PartName="/ppt/slideLayouts/slideLayout472.xml" ContentType="application/vnd.openxmlformats-officedocument.presentationml.slideLayout+xml"/>
  <Override PartName="/ppt/slideLayouts/slideLayout473.xml" ContentType="application/vnd.openxmlformats-officedocument.presentationml.slideLayout+xml"/>
  <Override PartName="/ppt/slideLayouts/slideLayout474.xml" ContentType="application/vnd.openxmlformats-officedocument.presentationml.slideLayout+xml"/>
  <Override PartName="/ppt/slideLayouts/slideLayout475.xml" ContentType="application/vnd.openxmlformats-officedocument.presentationml.slideLayout+xml"/>
  <Override PartName="/ppt/theme/theme11.xml" ContentType="application/vnd.openxmlformats-officedocument.theme+xml"/>
  <Override PartName="/ppt/slideLayouts/slideLayout476.xml" ContentType="application/vnd.openxmlformats-officedocument.presentationml.slideLayout+xml"/>
  <Override PartName="/ppt/slideLayouts/slideLayout477.xml" ContentType="application/vnd.openxmlformats-officedocument.presentationml.slideLayout+xml"/>
  <Override PartName="/ppt/slideLayouts/slideLayout478.xml" ContentType="application/vnd.openxmlformats-officedocument.presentationml.slideLayout+xml"/>
  <Override PartName="/ppt/slideLayouts/slideLayout479.xml" ContentType="application/vnd.openxmlformats-officedocument.presentationml.slideLayout+xml"/>
  <Override PartName="/ppt/slideLayouts/slideLayout480.xml" ContentType="application/vnd.openxmlformats-officedocument.presentationml.slideLayout+xml"/>
  <Override PartName="/ppt/slideLayouts/slideLayout481.xml" ContentType="application/vnd.openxmlformats-officedocument.presentationml.slideLayout+xml"/>
  <Override PartName="/ppt/slideLayouts/slideLayout482.xml" ContentType="application/vnd.openxmlformats-officedocument.presentationml.slideLayout+xml"/>
  <Override PartName="/ppt/slideLayouts/slideLayout483.xml" ContentType="application/vnd.openxmlformats-officedocument.presentationml.slideLayout+xml"/>
  <Override PartName="/ppt/slideLayouts/slideLayout484.xml" ContentType="application/vnd.openxmlformats-officedocument.presentationml.slideLayout+xml"/>
  <Override PartName="/ppt/slideLayouts/slideLayout485.xml" ContentType="application/vnd.openxmlformats-officedocument.presentationml.slideLayout+xml"/>
  <Override PartName="/ppt/slideLayouts/slideLayout486.xml" ContentType="application/vnd.openxmlformats-officedocument.presentationml.slideLayout+xml"/>
  <Override PartName="/ppt/slideLayouts/slideLayout487.xml" ContentType="application/vnd.openxmlformats-officedocument.presentationml.slideLayout+xml"/>
  <Override PartName="/ppt/slideLayouts/slideLayout488.xml" ContentType="application/vnd.openxmlformats-officedocument.presentationml.slideLayout+xml"/>
  <Override PartName="/ppt/slideLayouts/slideLayout489.xml" ContentType="application/vnd.openxmlformats-officedocument.presentationml.slideLayout+xml"/>
  <Override PartName="/ppt/slideLayouts/slideLayout490.xml" ContentType="application/vnd.openxmlformats-officedocument.presentationml.slideLayout+xml"/>
  <Override PartName="/ppt/slideLayouts/slideLayout491.xml" ContentType="application/vnd.openxmlformats-officedocument.presentationml.slideLayout+xml"/>
  <Override PartName="/ppt/slideLayouts/slideLayout492.xml" ContentType="application/vnd.openxmlformats-officedocument.presentationml.slideLayout+xml"/>
  <Override PartName="/ppt/slideLayouts/slideLayout493.xml" ContentType="application/vnd.openxmlformats-officedocument.presentationml.slideLayout+xml"/>
  <Override PartName="/ppt/slideLayouts/slideLayout494.xml" ContentType="application/vnd.openxmlformats-officedocument.presentationml.slideLayout+xml"/>
  <Override PartName="/ppt/slideLayouts/slideLayout495.xml" ContentType="application/vnd.openxmlformats-officedocument.presentationml.slideLayout+xml"/>
  <Override PartName="/ppt/slideLayouts/slideLayout496.xml" ContentType="application/vnd.openxmlformats-officedocument.presentationml.slideLayout+xml"/>
  <Override PartName="/ppt/slideLayouts/slideLayout497.xml" ContentType="application/vnd.openxmlformats-officedocument.presentationml.slideLayout+xml"/>
  <Override PartName="/ppt/slideLayouts/slideLayout498.xml" ContentType="application/vnd.openxmlformats-officedocument.presentationml.slideLayout+xml"/>
  <Override PartName="/ppt/slideLayouts/slideLayout499.xml" ContentType="application/vnd.openxmlformats-officedocument.presentationml.slideLayout+xml"/>
  <Override PartName="/ppt/slideLayouts/slideLayout500.xml" ContentType="application/vnd.openxmlformats-officedocument.presentationml.slideLayout+xml"/>
  <Override PartName="/ppt/slideLayouts/slideLayout501.xml" ContentType="application/vnd.openxmlformats-officedocument.presentationml.slideLayout+xml"/>
  <Override PartName="/ppt/slideLayouts/slideLayout502.xml" ContentType="application/vnd.openxmlformats-officedocument.presentationml.slideLayout+xml"/>
  <Override PartName="/ppt/slideLayouts/slideLayout503.xml" ContentType="application/vnd.openxmlformats-officedocument.presentationml.slideLayout+xml"/>
  <Override PartName="/ppt/slideLayouts/slideLayout504.xml" ContentType="application/vnd.openxmlformats-officedocument.presentationml.slideLayout+xml"/>
  <Override PartName="/ppt/theme/theme12.xml" ContentType="application/vnd.openxmlformats-officedocument.theme+xml"/>
  <Override PartName="/ppt/slideLayouts/slideLayout505.xml" ContentType="application/vnd.openxmlformats-officedocument.presentationml.slideLayout+xml"/>
  <Override PartName="/ppt/slideLayouts/slideLayout506.xml" ContentType="application/vnd.openxmlformats-officedocument.presentationml.slideLayout+xml"/>
  <Override PartName="/ppt/slideLayouts/slideLayout507.xml" ContentType="application/vnd.openxmlformats-officedocument.presentationml.slideLayout+xml"/>
  <Override PartName="/ppt/slideLayouts/slideLayout508.xml" ContentType="application/vnd.openxmlformats-officedocument.presentationml.slideLayout+xml"/>
  <Override PartName="/ppt/slideLayouts/slideLayout509.xml" ContentType="application/vnd.openxmlformats-officedocument.presentationml.slideLayout+xml"/>
  <Override PartName="/ppt/slideLayouts/slideLayout510.xml" ContentType="application/vnd.openxmlformats-officedocument.presentationml.slideLayout+xml"/>
  <Override PartName="/ppt/slideLayouts/slideLayout511.xml" ContentType="application/vnd.openxmlformats-officedocument.presentationml.slideLayout+xml"/>
  <Override PartName="/ppt/slideLayouts/slideLayout512.xml" ContentType="application/vnd.openxmlformats-officedocument.presentationml.slideLayout+xml"/>
  <Override PartName="/ppt/slideLayouts/slideLayout513.xml" ContentType="application/vnd.openxmlformats-officedocument.presentationml.slideLayout+xml"/>
  <Override PartName="/ppt/slideLayouts/slideLayout514.xml" ContentType="application/vnd.openxmlformats-officedocument.presentationml.slideLayout+xml"/>
  <Override PartName="/ppt/slideLayouts/slideLayout515.xml" ContentType="application/vnd.openxmlformats-officedocument.presentationml.slideLayout+xml"/>
  <Override PartName="/ppt/slideLayouts/slideLayout516.xml" ContentType="application/vnd.openxmlformats-officedocument.presentationml.slideLayout+xml"/>
  <Override PartName="/ppt/slideLayouts/slideLayout517.xml" ContentType="application/vnd.openxmlformats-officedocument.presentationml.slideLayout+xml"/>
  <Override PartName="/ppt/slideLayouts/slideLayout518.xml" ContentType="application/vnd.openxmlformats-officedocument.presentationml.slideLayout+xml"/>
  <Override PartName="/ppt/slideLayouts/slideLayout519.xml" ContentType="application/vnd.openxmlformats-officedocument.presentationml.slideLayout+xml"/>
  <Override PartName="/ppt/slideLayouts/slideLayout520.xml" ContentType="application/vnd.openxmlformats-officedocument.presentationml.slideLayout+xml"/>
  <Override PartName="/ppt/slideLayouts/slideLayout521.xml" ContentType="application/vnd.openxmlformats-officedocument.presentationml.slideLayout+xml"/>
  <Override PartName="/ppt/slideLayouts/slideLayout522.xml" ContentType="application/vnd.openxmlformats-officedocument.presentationml.slideLayout+xml"/>
  <Override PartName="/ppt/slideLayouts/slideLayout523.xml" ContentType="application/vnd.openxmlformats-officedocument.presentationml.slideLayout+xml"/>
  <Override PartName="/ppt/slideLayouts/slideLayout524.xml" ContentType="application/vnd.openxmlformats-officedocument.presentationml.slideLayout+xml"/>
  <Override PartName="/ppt/slideLayouts/slideLayout525.xml" ContentType="application/vnd.openxmlformats-officedocument.presentationml.slideLayout+xml"/>
  <Override PartName="/ppt/slideLayouts/slideLayout526.xml" ContentType="application/vnd.openxmlformats-officedocument.presentationml.slideLayout+xml"/>
  <Override PartName="/ppt/slideLayouts/slideLayout527.xml" ContentType="application/vnd.openxmlformats-officedocument.presentationml.slideLayout+xml"/>
  <Override PartName="/ppt/slideLayouts/slideLayout528.xml" ContentType="application/vnd.openxmlformats-officedocument.presentationml.slideLayout+xml"/>
  <Override PartName="/ppt/slideLayouts/slideLayout529.xml" ContentType="application/vnd.openxmlformats-officedocument.presentationml.slideLayout+xml"/>
  <Override PartName="/ppt/slideLayouts/slideLayout530.xml" ContentType="application/vnd.openxmlformats-officedocument.presentationml.slideLayout+xml"/>
  <Override PartName="/ppt/slideLayouts/slideLayout531.xml" ContentType="application/vnd.openxmlformats-officedocument.presentationml.slideLayout+xml"/>
  <Override PartName="/ppt/slideLayouts/slideLayout532.xml" ContentType="application/vnd.openxmlformats-officedocument.presentationml.slideLayout+xml"/>
  <Override PartName="/ppt/theme/theme13.xml" ContentType="application/vnd.openxmlformats-officedocument.theme+xml"/>
  <Override PartName="/ppt/slideLayouts/slideLayout533.xml" ContentType="application/vnd.openxmlformats-officedocument.presentationml.slideLayout+xml"/>
  <Override PartName="/ppt/slideLayouts/slideLayout534.xml" ContentType="application/vnd.openxmlformats-officedocument.presentationml.slideLayout+xml"/>
  <Override PartName="/ppt/slideLayouts/slideLayout535.xml" ContentType="application/vnd.openxmlformats-officedocument.presentationml.slideLayout+xml"/>
  <Override PartName="/ppt/slideLayouts/slideLayout536.xml" ContentType="application/vnd.openxmlformats-officedocument.presentationml.slideLayout+xml"/>
  <Override PartName="/ppt/slideLayouts/slideLayout537.xml" ContentType="application/vnd.openxmlformats-officedocument.presentationml.slideLayout+xml"/>
  <Override PartName="/ppt/slideLayouts/slideLayout538.xml" ContentType="application/vnd.openxmlformats-officedocument.presentationml.slideLayout+xml"/>
  <Override PartName="/ppt/slideLayouts/slideLayout539.xml" ContentType="application/vnd.openxmlformats-officedocument.presentationml.slideLayout+xml"/>
  <Override PartName="/ppt/slideLayouts/slideLayout540.xml" ContentType="application/vnd.openxmlformats-officedocument.presentationml.slideLayout+xml"/>
  <Override PartName="/ppt/slideLayouts/slideLayout541.xml" ContentType="application/vnd.openxmlformats-officedocument.presentationml.slideLayout+xml"/>
  <Override PartName="/ppt/slideLayouts/slideLayout542.xml" ContentType="application/vnd.openxmlformats-officedocument.presentationml.slideLayout+xml"/>
  <Override PartName="/ppt/theme/theme14.xml" ContentType="application/vnd.openxmlformats-officedocument.theme+xml"/>
  <Override PartName="/ppt/slideLayouts/slideLayout543.xml" ContentType="application/vnd.openxmlformats-officedocument.presentationml.slideLayout+xml"/>
  <Override PartName="/ppt/slideLayouts/slideLayout544.xml" ContentType="application/vnd.openxmlformats-officedocument.presentationml.slideLayout+xml"/>
  <Override PartName="/ppt/slideLayouts/slideLayout545.xml" ContentType="application/vnd.openxmlformats-officedocument.presentationml.slideLayout+xml"/>
  <Override PartName="/ppt/slideLayouts/slideLayout546.xml" ContentType="application/vnd.openxmlformats-officedocument.presentationml.slideLayout+xml"/>
  <Override PartName="/ppt/slideLayouts/slideLayout547.xml" ContentType="application/vnd.openxmlformats-officedocument.presentationml.slideLayout+xml"/>
  <Override PartName="/ppt/slideLayouts/slideLayout548.xml" ContentType="application/vnd.openxmlformats-officedocument.presentationml.slideLayout+xml"/>
  <Override PartName="/ppt/slideLayouts/slideLayout549.xml" ContentType="application/vnd.openxmlformats-officedocument.presentationml.slideLayout+xml"/>
  <Override PartName="/ppt/slideLayouts/slideLayout550.xml" ContentType="application/vnd.openxmlformats-officedocument.presentationml.slideLayout+xml"/>
  <Override PartName="/ppt/slideLayouts/slideLayout551.xml" ContentType="application/vnd.openxmlformats-officedocument.presentationml.slideLayout+xml"/>
  <Override PartName="/ppt/slideLayouts/slideLayout552.xml" ContentType="application/vnd.openxmlformats-officedocument.presentationml.slideLayout+xml"/>
  <Override PartName="/ppt/theme/theme15.xml" ContentType="application/vnd.openxmlformats-officedocument.theme+xml"/>
  <Override PartName="/ppt/slideLayouts/slideLayout553.xml" ContentType="application/vnd.openxmlformats-officedocument.presentationml.slideLayout+xml"/>
  <Override PartName="/ppt/slideLayouts/slideLayout554.xml" ContentType="application/vnd.openxmlformats-officedocument.presentationml.slideLayout+xml"/>
  <Override PartName="/ppt/slideLayouts/slideLayout555.xml" ContentType="application/vnd.openxmlformats-officedocument.presentationml.slideLayout+xml"/>
  <Override PartName="/ppt/slideLayouts/slideLayout556.xml" ContentType="application/vnd.openxmlformats-officedocument.presentationml.slideLayout+xml"/>
  <Override PartName="/ppt/slideLayouts/slideLayout557.xml" ContentType="application/vnd.openxmlformats-officedocument.presentationml.slideLayout+xml"/>
  <Override PartName="/ppt/slideLayouts/slideLayout558.xml" ContentType="application/vnd.openxmlformats-officedocument.presentationml.slideLayout+xml"/>
  <Override PartName="/ppt/slideLayouts/slideLayout559.xml" ContentType="application/vnd.openxmlformats-officedocument.presentationml.slideLayout+xml"/>
  <Override PartName="/ppt/slideLayouts/slideLayout560.xml" ContentType="application/vnd.openxmlformats-officedocument.presentationml.slideLayout+xml"/>
  <Override PartName="/ppt/slideLayouts/slideLayout561.xml" ContentType="application/vnd.openxmlformats-officedocument.presentationml.slideLayout+xml"/>
  <Override PartName="/ppt/slideLayouts/slideLayout562.xml" ContentType="application/vnd.openxmlformats-officedocument.presentationml.slideLayout+xml"/>
  <Override PartName="/ppt/theme/theme16.xml" ContentType="application/vnd.openxmlformats-officedocument.theme+xml"/>
  <Override PartName="/ppt/slideLayouts/slideLayout563.xml" ContentType="application/vnd.openxmlformats-officedocument.presentationml.slideLayout+xml"/>
  <Override PartName="/ppt/slideLayouts/slideLayout564.xml" ContentType="application/vnd.openxmlformats-officedocument.presentationml.slideLayout+xml"/>
  <Override PartName="/ppt/slideLayouts/slideLayout565.xml" ContentType="application/vnd.openxmlformats-officedocument.presentationml.slideLayout+xml"/>
  <Override PartName="/ppt/slideLayouts/slideLayout566.xml" ContentType="application/vnd.openxmlformats-officedocument.presentationml.slideLayout+xml"/>
  <Override PartName="/ppt/slideLayouts/slideLayout567.xml" ContentType="application/vnd.openxmlformats-officedocument.presentationml.slideLayout+xml"/>
  <Override PartName="/ppt/slideLayouts/slideLayout568.xml" ContentType="application/vnd.openxmlformats-officedocument.presentationml.slideLayout+xml"/>
  <Override PartName="/ppt/slideLayouts/slideLayout569.xml" ContentType="application/vnd.openxmlformats-officedocument.presentationml.slideLayout+xml"/>
  <Override PartName="/ppt/slideLayouts/slideLayout570.xml" ContentType="application/vnd.openxmlformats-officedocument.presentationml.slideLayout+xml"/>
  <Override PartName="/ppt/slideLayouts/slideLayout571.xml" ContentType="application/vnd.openxmlformats-officedocument.presentationml.slideLayout+xml"/>
  <Override PartName="/ppt/slideLayouts/slideLayout572.xml" ContentType="application/vnd.openxmlformats-officedocument.presentationml.slideLayout+xml"/>
  <Override PartName="/ppt/theme/theme17.xml" ContentType="application/vnd.openxmlformats-officedocument.theme+xml"/>
  <Override PartName="/ppt/slideLayouts/slideLayout573.xml" ContentType="application/vnd.openxmlformats-officedocument.presentationml.slideLayout+xml"/>
  <Override PartName="/ppt/slideLayouts/slideLayout574.xml" ContentType="application/vnd.openxmlformats-officedocument.presentationml.slideLayout+xml"/>
  <Override PartName="/ppt/slideLayouts/slideLayout575.xml" ContentType="application/vnd.openxmlformats-officedocument.presentationml.slideLayout+xml"/>
  <Override PartName="/ppt/slideLayouts/slideLayout576.xml" ContentType="application/vnd.openxmlformats-officedocument.presentationml.slideLayout+xml"/>
  <Override PartName="/ppt/slideLayouts/slideLayout577.xml" ContentType="application/vnd.openxmlformats-officedocument.presentationml.slideLayout+xml"/>
  <Override PartName="/ppt/slideLayouts/slideLayout578.xml" ContentType="application/vnd.openxmlformats-officedocument.presentationml.slideLayout+xml"/>
  <Override PartName="/ppt/slideLayouts/slideLayout579.xml" ContentType="application/vnd.openxmlformats-officedocument.presentationml.slideLayout+xml"/>
  <Override PartName="/ppt/slideLayouts/slideLayout580.xml" ContentType="application/vnd.openxmlformats-officedocument.presentationml.slideLayout+xml"/>
  <Override PartName="/ppt/slideLayouts/slideLayout581.xml" ContentType="application/vnd.openxmlformats-officedocument.presentationml.slideLayout+xml"/>
  <Override PartName="/ppt/slideLayouts/slideLayout582.xml" ContentType="application/vnd.openxmlformats-officedocument.presentationml.slideLayout+xml"/>
  <Override PartName="/ppt/theme/theme18.xml" ContentType="application/vnd.openxmlformats-officedocument.theme+xml"/>
  <Override PartName="/ppt/slideLayouts/slideLayout583.xml" ContentType="application/vnd.openxmlformats-officedocument.presentationml.slideLayout+xml"/>
  <Override PartName="/ppt/slideLayouts/slideLayout584.xml" ContentType="application/vnd.openxmlformats-officedocument.presentationml.slideLayout+xml"/>
  <Override PartName="/ppt/theme/theme19.xml" ContentType="application/vnd.openxmlformats-officedocument.theme+xml"/>
  <Override PartName="/ppt/theme/theme2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721" r:id="rId3"/>
    <p:sldMasterId id="2147483782" r:id="rId4"/>
    <p:sldMasterId id="2147483843" r:id="rId5"/>
    <p:sldMasterId id="2147483877" r:id="rId6"/>
    <p:sldMasterId id="2147483911" r:id="rId7"/>
    <p:sldMasterId id="2147483945" r:id="rId8"/>
    <p:sldMasterId id="2147483979" r:id="rId9"/>
    <p:sldMasterId id="2147484013" r:id="rId10"/>
    <p:sldMasterId id="2147484074" r:id="rId11"/>
    <p:sldMasterId id="2147484136" r:id="rId12"/>
    <p:sldMasterId id="2147484166" r:id="rId13"/>
    <p:sldMasterId id="2147484196" r:id="rId14"/>
    <p:sldMasterId id="2147484207" r:id="rId15"/>
    <p:sldMasterId id="2147484218" r:id="rId16"/>
    <p:sldMasterId id="2147484229" r:id="rId17"/>
    <p:sldMasterId id="2147484240" r:id="rId18"/>
    <p:sldMasterId id="2147484251" r:id="rId19"/>
  </p:sldMasterIdLst>
  <p:notesMasterIdLst>
    <p:notesMasterId r:id="rId33"/>
  </p:notesMasterIdLst>
  <p:sldIdLst>
    <p:sldId id="256" r:id="rId20"/>
    <p:sldId id="272" r:id="rId21"/>
    <p:sldId id="274" r:id="rId22"/>
    <p:sldId id="264" r:id="rId23"/>
    <p:sldId id="265" r:id="rId24"/>
    <p:sldId id="279" r:id="rId25"/>
    <p:sldId id="278" r:id="rId26"/>
    <p:sldId id="281" r:id="rId27"/>
    <p:sldId id="285" r:id="rId28"/>
    <p:sldId id="283" r:id="rId29"/>
    <p:sldId id="287" r:id="rId30"/>
    <p:sldId id="263" r:id="rId31"/>
    <p:sldId id="289" r:id="rId3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856" autoAdjust="0"/>
  </p:normalViewPr>
  <p:slideViewPr>
    <p:cSldViewPr>
      <p:cViewPr varScale="1">
        <p:scale>
          <a:sx n="73" d="100"/>
          <a:sy n="73" d="100"/>
        </p:scale>
        <p:origin x="-188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7.xml"/><Relationship Id="rId3" Type="http://schemas.openxmlformats.org/officeDocument/2006/relationships/slideMaster" Target="slideMasters/slideMaster3.xml"/><Relationship Id="rId21" Type="http://schemas.openxmlformats.org/officeDocument/2006/relationships/slide" Target="slides/slide2.xml"/><Relationship Id="rId34" Type="http://schemas.openxmlformats.org/officeDocument/2006/relationships/presProps" Target="presProps.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6.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1.xml"/><Relationship Id="rId29"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theme" Target="theme/theme1.xml"/><Relationship Id="rId10" Type="http://schemas.openxmlformats.org/officeDocument/2006/relationships/slideMaster" Target="slideMasters/slideMaster10.xml"/><Relationship Id="rId19" Type="http://schemas.openxmlformats.org/officeDocument/2006/relationships/slideMaster" Target="slideMasters/slideMaster19.xml"/><Relationship Id="rId31" Type="http://schemas.openxmlformats.org/officeDocument/2006/relationships/slide" Target="slides/slide1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43F1E8-ACD8-4E5A-8368-54FBC193CFAA}" type="datetimeFigureOut">
              <a:rPr lang="fr-FR" smtClean="0"/>
              <a:t>17/09/2015</a:t>
            </a:fld>
            <a:endParaRPr lang="fr-F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611816-AF32-47E0-9FFE-6E031BB738F1}" type="slidenum">
              <a:rPr lang="fr-FR" smtClean="0"/>
              <a:t>‹#›</a:t>
            </a:fld>
            <a:endParaRPr lang="fr-FR"/>
          </a:p>
        </p:txBody>
      </p:sp>
    </p:spTree>
    <p:extLst>
      <p:ext uri="{BB962C8B-B14F-4D97-AF65-F5344CB8AC3E}">
        <p14:creationId xmlns:p14="http://schemas.microsoft.com/office/powerpoint/2010/main" val="3419106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fr-FR" b="0" noProof="0" dirty="0" smtClean="0">
                <a:solidFill>
                  <a:srgbClr val="000000"/>
                </a:solidFill>
                <a:latin typeface="CiscoSansTT ExtraLight" charset="0"/>
              </a:rPr>
              <a:t>Comme on le voit ici, nous proposons une gamme</a:t>
            </a:r>
            <a:r>
              <a:rPr lang="fr-FR" b="0" baseline="0" noProof="0" dirty="0" smtClean="0">
                <a:solidFill>
                  <a:srgbClr val="000000"/>
                </a:solidFill>
                <a:latin typeface="CiscoSansTT ExtraLight" charset="0"/>
              </a:rPr>
              <a:t> Business Edition très complète.</a:t>
            </a:r>
          </a:p>
          <a:p>
            <a:endParaRPr lang="fr-FR" sz="1200" b="0" noProof="0" dirty="0" smtClean="0"/>
          </a:p>
          <a:p>
            <a:r>
              <a:rPr lang="fr-FR" sz="1200" b="0" noProof="0" dirty="0" smtClean="0"/>
              <a:t>En</a:t>
            </a:r>
            <a:r>
              <a:rPr lang="fr-FR" sz="1200" b="0" baseline="0" noProof="0" dirty="0" smtClean="0"/>
              <a:t> entrée de gamme, l</a:t>
            </a:r>
            <a:r>
              <a:rPr lang="fr-FR" sz="1200" b="0" noProof="0" dirty="0" smtClean="0"/>
              <a:t>e</a:t>
            </a:r>
            <a:r>
              <a:rPr lang="fr-FR" sz="1200" b="0" baseline="0" noProof="0" dirty="0" smtClean="0"/>
              <a:t> BE6000S adresse les petites entreprises d’au maximum 150 employés et 300 terminaux. Il s’agit, comme on le verra plus loin, d’un de nos routeurs configuré en passerelle voix, et embarquant quelques unes de nos applications bien précises.</a:t>
            </a:r>
          </a:p>
          <a:p>
            <a:endParaRPr lang="fr-FR" sz="1200" b="0" baseline="0" noProof="0" dirty="0" smtClean="0">
              <a:solidFill>
                <a:srgbClr val="000000"/>
              </a:solidFill>
              <a:latin typeface="CiscoSansTT ExtraLight" charset="0"/>
            </a:endParaRPr>
          </a:p>
          <a:p>
            <a:pPr marL="0" marR="0" indent="0" algn="l" defTabSz="609417" rtl="0" eaLnBrk="1" fontAlgn="auto" latinLnBrk="0" hangingPunct="1">
              <a:lnSpc>
                <a:spcPct val="100000"/>
              </a:lnSpc>
              <a:spcBef>
                <a:spcPts val="0"/>
              </a:spcBef>
              <a:spcAft>
                <a:spcPts val="0"/>
              </a:spcAft>
              <a:buClrTx/>
              <a:buSzTx/>
              <a:buFontTx/>
              <a:buNone/>
              <a:tabLst/>
              <a:defRPr/>
            </a:pPr>
            <a:r>
              <a:rPr lang="fr-FR" sz="1200" b="0" baseline="0" noProof="0" dirty="0" smtClean="0">
                <a:solidFill>
                  <a:srgbClr val="000000"/>
                </a:solidFill>
                <a:latin typeface="CiscoSansTT ExtraLight" charset="0"/>
              </a:rPr>
              <a:t>Entre 150 et 1000 utilisateurs, on positionnera les BE6000 M et H et au-delà les BE7000 M et H. L’intérêt des versions H par rapport aux versions M c’est qu’elles permettent de déployer plus d’applications,  par exemple des applications vidéo ou des applications tierces en plus des applications voix. Les versions H ont des capacités matérielles supérieures, concrètement elles ont par exemple plus de </a:t>
            </a:r>
            <a:r>
              <a:rPr lang="fr-FR" sz="1200" b="0" baseline="0" noProof="0" dirty="0" err="1" smtClean="0">
                <a:solidFill>
                  <a:srgbClr val="000000"/>
                </a:solidFill>
                <a:latin typeface="CiscoSansTT ExtraLight" charset="0"/>
              </a:rPr>
              <a:t>vCPU</a:t>
            </a:r>
            <a:r>
              <a:rPr lang="fr-FR" sz="1200" b="0" baseline="0" noProof="0" dirty="0" smtClean="0">
                <a:solidFill>
                  <a:srgbClr val="000000"/>
                </a:solidFill>
                <a:latin typeface="CiscoSansTT ExtraLight" charset="0"/>
              </a:rPr>
              <a:t>. Dans le cas du BE6000 M, on a une capacité maximum de 4 applications plus Prime Collaboration </a:t>
            </a:r>
            <a:r>
              <a:rPr lang="fr-FR" sz="1200" b="0" baseline="0" noProof="0" dirty="0" err="1" smtClean="0">
                <a:solidFill>
                  <a:srgbClr val="000000"/>
                </a:solidFill>
                <a:latin typeface="CiscoSansTT ExtraLight" charset="0"/>
              </a:rPr>
              <a:t>Provisioning</a:t>
            </a:r>
            <a:r>
              <a:rPr lang="fr-FR" sz="1200" b="0" baseline="0" noProof="0" dirty="0" smtClean="0">
                <a:solidFill>
                  <a:srgbClr val="000000"/>
                </a:solidFill>
                <a:latin typeface="CiscoSansTT ExtraLight" charset="0"/>
              </a:rPr>
              <a:t>. Dans le cas du BE6000H, on a une capacité maximum de 8 applications plus Prime Collaboration </a:t>
            </a:r>
            <a:r>
              <a:rPr lang="fr-FR" sz="1200" b="0" baseline="0" noProof="0" dirty="0" err="1" smtClean="0">
                <a:solidFill>
                  <a:srgbClr val="000000"/>
                </a:solidFill>
                <a:latin typeface="CiscoSansTT ExtraLight" charset="0"/>
              </a:rPr>
              <a:t>Provisioning</a:t>
            </a:r>
            <a:r>
              <a:rPr lang="fr-FR" sz="1200" b="0" baseline="0" noProof="0" dirty="0" smtClean="0">
                <a:solidFill>
                  <a:srgbClr val="000000"/>
                </a:solidFill>
                <a:latin typeface="CiscoSansTT ExtraLight" charset="0"/>
              </a:rPr>
              <a:t>.</a:t>
            </a:r>
          </a:p>
          <a:p>
            <a:pPr marL="0" marR="0" indent="0" algn="l" defTabSz="609417" rtl="0" eaLnBrk="1" fontAlgn="auto" latinLnBrk="0" hangingPunct="1">
              <a:lnSpc>
                <a:spcPct val="100000"/>
              </a:lnSpc>
              <a:spcBef>
                <a:spcPts val="0"/>
              </a:spcBef>
              <a:spcAft>
                <a:spcPts val="0"/>
              </a:spcAft>
              <a:buClrTx/>
              <a:buSzTx/>
              <a:buFontTx/>
              <a:buNone/>
              <a:tabLst/>
              <a:defRPr/>
            </a:pPr>
            <a:endParaRPr lang="fr-FR" sz="1200" b="0" baseline="0" noProof="0" dirty="0" smtClean="0">
              <a:solidFill>
                <a:srgbClr val="000000"/>
              </a:solidFill>
              <a:latin typeface="CiscoSansTT ExtraLight" charset="0"/>
            </a:endParaRPr>
          </a:p>
          <a:p>
            <a:pPr marL="0" marR="0" indent="0" algn="l" defTabSz="609417" rtl="0" eaLnBrk="1" fontAlgn="auto" latinLnBrk="0" hangingPunct="1">
              <a:lnSpc>
                <a:spcPct val="100000"/>
              </a:lnSpc>
              <a:spcBef>
                <a:spcPts val="0"/>
              </a:spcBef>
              <a:spcAft>
                <a:spcPts val="0"/>
              </a:spcAft>
              <a:buClrTx/>
              <a:buSzTx/>
              <a:buFontTx/>
              <a:buNone/>
              <a:tabLst/>
              <a:defRPr/>
            </a:pPr>
            <a:r>
              <a:rPr lang="fr-FR" sz="1200" b="0" baseline="0" noProof="0" dirty="0" smtClean="0">
                <a:solidFill>
                  <a:srgbClr val="000000"/>
                </a:solidFill>
                <a:latin typeface="CiscoSansTT ExtraLight" charset="0"/>
              </a:rPr>
              <a:t>Dans le cas des BE7000, nous ne sommes pas fermes sur le nombre maximum d’applications supporté. On vous donne ici juste un ordre d’idées, entre 4 et 6 applications pour le BE7000M, et entre 8 et 10 applications pour le BE7000H. En fait, en phase avant vente, pour chacun de vos projets, il conviendra d’utiliser notre VM Placement </a:t>
            </a:r>
            <a:r>
              <a:rPr lang="fr-FR" sz="1200" b="0" baseline="0" noProof="0" dirty="0" err="1" smtClean="0">
                <a:solidFill>
                  <a:srgbClr val="000000"/>
                </a:solidFill>
                <a:latin typeface="CiscoSansTT ExtraLight" charset="0"/>
              </a:rPr>
              <a:t>Tool</a:t>
            </a:r>
            <a:r>
              <a:rPr lang="fr-FR" sz="1200" b="0" baseline="0" noProof="0" dirty="0" smtClean="0">
                <a:solidFill>
                  <a:srgbClr val="000000"/>
                </a:solidFill>
                <a:latin typeface="CiscoSansTT ExtraLight" charset="0"/>
              </a:rPr>
              <a:t> pour déterminer le nombre d’applications qui peuvent réellement coexister dans chacun de vos serveurs.</a:t>
            </a:r>
          </a:p>
        </p:txBody>
      </p:sp>
      <p:sp>
        <p:nvSpPr>
          <p:cNvPr id="4" name="Slide Number Placeholder 3"/>
          <p:cNvSpPr>
            <a:spLocks noGrp="1"/>
          </p:cNvSpPr>
          <p:nvPr>
            <p:ph type="sldNum" sz="quarter" idx="10"/>
          </p:nvPr>
        </p:nvSpPr>
        <p:spPr/>
        <p:txBody>
          <a:bodyPr/>
          <a:lstStyle/>
          <a:p>
            <a:fld id="{8474CE0D-D428-D540-9501-843732513026}"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727609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lnSpc>
                <a:spcPct val="115000"/>
              </a:lnSpc>
            </a:pPr>
            <a:r>
              <a:rPr lang="en-GB" sz="1000" baseline="0" dirty="0" smtClean="0">
                <a:solidFill>
                  <a:srgbClr val="000000"/>
                </a:solidFill>
                <a:ea typeface="Times New Roman"/>
                <a:cs typeface="Times New Roman"/>
              </a:rPr>
              <a:t>nous </a:t>
            </a:r>
            <a:r>
              <a:rPr lang="en-GB" sz="1000" baseline="0" dirty="0" err="1" smtClean="0">
                <a:solidFill>
                  <a:srgbClr val="000000"/>
                </a:solidFill>
                <a:ea typeface="Times New Roman"/>
                <a:cs typeface="Times New Roman"/>
              </a:rPr>
              <a:t>proposons</a:t>
            </a:r>
            <a:r>
              <a:rPr lang="en-GB" sz="1000" baseline="0" dirty="0" smtClean="0">
                <a:solidFill>
                  <a:srgbClr val="000000"/>
                </a:solidFill>
                <a:ea typeface="Times New Roman"/>
                <a:cs typeface="Times New Roman"/>
              </a:rPr>
              <a:t> un large </a:t>
            </a:r>
            <a:r>
              <a:rPr lang="en-GB" sz="1000" baseline="0" dirty="0" err="1" smtClean="0">
                <a:solidFill>
                  <a:srgbClr val="000000"/>
                </a:solidFill>
                <a:ea typeface="Times New Roman"/>
                <a:cs typeface="Times New Roman"/>
              </a:rPr>
              <a:t>choix</a:t>
            </a:r>
            <a:r>
              <a:rPr lang="en-GB" sz="1000" baseline="0" dirty="0" smtClean="0">
                <a:solidFill>
                  <a:srgbClr val="000000"/>
                </a:solidFill>
                <a:ea typeface="Times New Roman"/>
                <a:cs typeface="Times New Roman"/>
              </a:rPr>
              <a:t> de </a:t>
            </a:r>
            <a:r>
              <a:rPr lang="en-GB" sz="1000" baseline="0" dirty="0" err="1" smtClean="0">
                <a:solidFill>
                  <a:srgbClr val="000000"/>
                </a:solidFill>
                <a:ea typeface="Times New Roman"/>
                <a:cs typeface="Times New Roman"/>
              </a:rPr>
              <a:t>terminaux</a:t>
            </a:r>
            <a:r>
              <a:rPr lang="en-GB" sz="1000" baseline="0" dirty="0" smtClean="0">
                <a:solidFill>
                  <a:srgbClr val="000000"/>
                </a:solidFill>
                <a:ea typeface="Times New Roman"/>
                <a:cs typeface="Times New Roman"/>
              </a:rPr>
              <a:t> pour le bureau: du telephone IP le plus </a:t>
            </a:r>
            <a:r>
              <a:rPr lang="en-GB" sz="1000" baseline="0" dirty="0" err="1" smtClean="0">
                <a:solidFill>
                  <a:srgbClr val="000000"/>
                </a:solidFill>
                <a:ea typeface="Times New Roman"/>
                <a:cs typeface="Times New Roman"/>
              </a:rPr>
              <a:t>basique</a:t>
            </a:r>
            <a:r>
              <a:rPr lang="en-GB" sz="1000" baseline="0" dirty="0" smtClean="0">
                <a:solidFill>
                  <a:srgbClr val="000000"/>
                </a:solidFill>
                <a:ea typeface="Times New Roman"/>
                <a:cs typeface="Times New Roman"/>
              </a:rPr>
              <a:t> à la solution </a:t>
            </a:r>
            <a:r>
              <a:rPr lang="en-GB" sz="1000" baseline="0" dirty="0" err="1" smtClean="0">
                <a:solidFill>
                  <a:srgbClr val="000000"/>
                </a:solidFill>
                <a:ea typeface="Times New Roman"/>
                <a:cs typeface="Times New Roman"/>
              </a:rPr>
              <a:t>permettant</a:t>
            </a:r>
            <a:r>
              <a:rPr lang="en-GB" sz="1000" baseline="0" dirty="0" smtClean="0">
                <a:solidFill>
                  <a:srgbClr val="000000"/>
                </a:solidFill>
                <a:ea typeface="Times New Roman"/>
                <a:cs typeface="Times New Roman"/>
              </a:rPr>
              <a:t> de </a:t>
            </a:r>
            <a:r>
              <a:rPr lang="en-GB" sz="1000" baseline="0" dirty="0" err="1" smtClean="0">
                <a:solidFill>
                  <a:srgbClr val="000000"/>
                </a:solidFill>
                <a:ea typeface="Times New Roman"/>
                <a:cs typeface="Times New Roman"/>
              </a:rPr>
              <a:t>regrouper</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tous</a:t>
            </a:r>
            <a:r>
              <a:rPr lang="en-GB" sz="1000" baseline="0" dirty="0" smtClean="0">
                <a:solidFill>
                  <a:srgbClr val="000000"/>
                </a:solidFill>
                <a:ea typeface="Times New Roman"/>
                <a:cs typeface="Times New Roman"/>
              </a:rPr>
              <a:t> les usages sur un </a:t>
            </a:r>
            <a:r>
              <a:rPr lang="en-GB" sz="1000" baseline="0" dirty="0" err="1" smtClean="0">
                <a:solidFill>
                  <a:srgbClr val="000000"/>
                </a:solidFill>
                <a:ea typeface="Times New Roman"/>
                <a:cs typeface="Times New Roman"/>
              </a:rPr>
              <a:t>élégant</a:t>
            </a:r>
            <a:r>
              <a:rPr lang="en-GB" sz="1000" baseline="0" dirty="0" smtClean="0">
                <a:solidFill>
                  <a:srgbClr val="000000"/>
                </a:solidFill>
                <a:ea typeface="Times New Roman"/>
                <a:cs typeface="Times New Roman"/>
              </a:rPr>
              <a:t> terminal tactile </a:t>
            </a:r>
            <a:r>
              <a:rPr lang="en-GB" sz="1000" baseline="0" dirty="0" err="1" smtClean="0">
                <a:solidFill>
                  <a:srgbClr val="000000"/>
                </a:solidFill>
                <a:ea typeface="Times New Roman"/>
                <a:cs typeface="Times New Roman"/>
              </a:rPr>
              <a:t>comme</a:t>
            </a:r>
            <a:r>
              <a:rPr lang="en-GB" sz="1000" baseline="0" dirty="0" smtClean="0">
                <a:solidFill>
                  <a:srgbClr val="000000"/>
                </a:solidFill>
                <a:ea typeface="Times New Roman"/>
                <a:cs typeface="Times New Roman"/>
              </a:rPr>
              <a:t> le DX80; </a:t>
            </a:r>
            <a:r>
              <a:rPr lang="en-GB" sz="1000" baseline="0" dirty="0" err="1" smtClean="0">
                <a:solidFill>
                  <a:srgbClr val="000000"/>
                </a:solidFill>
                <a:ea typeface="Times New Roman"/>
                <a:cs typeface="Times New Roman"/>
              </a:rPr>
              <a:t>vous</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pourrez</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l’utiliser</a:t>
            </a:r>
            <a:r>
              <a:rPr lang="en-GB" sz="1000" baseline="0" dirty="0" smtClean="0">
                <a:solidFill>
                  <a:srgbClr val="000000"/>
                </a:solidFill>
                <a:ea typeface="Times New Roman"/>
                <a:cs typeface="Times New Roman"/>
              </a:rPr>
              <a:t> pour  la </a:t>
            </a:r>
            <a:r>
              <a:rPr lang="en-GB" sz="1000" baseline="0" dirty="0" err="1" smtClean="0">
                <a:solidFill>
                  <a:srgbClr val="000000"/>
                </a:solidFill>
                <a:ea typeface="Times New Roman"/>
                <a:cs typeface="Times New Roman"/>
              </a:rPr>
              <a:t>téléphonie</a:t>
            </a:r>
            <a:r>
              <a:rPr lang="en-GB" sz="1000" baseline="0" dirty="0" smtClean="0">
                <a:solidFill>
                  <a:srgbClr val="000000"/>
                </a:solidFill>
                <a:ea typeface="Times New Roman"/>
                <a:cs typeface="Times New Roman"/>
              </a:rPr>
              <a:t>, la </a:t>
            </a:r>
            <a:r>
              <a:rPr lang="en-GB" sz="1000" baseline="0" dirty="0" err="1" smtClean="0">
                <a:solidFill>
                  <a:srgbClr val="000000"/>
                </a:solidFill>
                <a:ea typeface="Times New Roman"/>
                <a:cs typeface="Times New Roman"/>
              </a:rPr>
              <a:t>visioconférence</a:t>
            </a:r>
            <a:r>
              <a:rPr lang="en-GB" sz="1000" baseline="0" dirty="0" smtClean="0">
                <a:solidFill>
                  <a:srgbClr val="000000"/>
                </a:solidFill>
                <a:ea typeface="Times New Roman"/>
                <a:cs typeface="Times New Roman"/>
              </a:rPr>
              <a:t>, les  applications de collaboration et </a:t>
            </a:r>
            <a:r>
              <a:rPr lang="en-GB" sz="1000" baseline="0" dirty="0" err="1" smtClean="0">
                <a:solidFill>
                  <a:srgbClr val="000000"/>
                </a:solidFill>
                <a:ea typeface="Times New Roman"/>
                <a:cs typeface="Times New Roman"/>
              </a:rPr>
              <a:t>comme</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moniteur</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externe</a:t>
            </a:r>
            <a:r>
              <a:rPr lang="en-GB" sz="1000" baseline="0" dirty="0" smtClean="0">
                <a:solidFill>
                  <a:srgbClr val="000000"/>
                </a:solidFill>
                <a:ea typeface="Times New Roman"/>
                <a:cs typeface="Times New Roman"/>
              </a:rPr>
              <a:t>.</a:t>
            </a:r>
          </a:p>
          <a:p>
            <a:pPr>
              <a:lnSpc>
                <a:spcPct val="115000"/>
              </a:lnSpc>
            </a:pPr>
            <a:endParaRPr lang="en-GB" sz="1000" baseline="0" dirty="0" smtClean="0">
              <a:solidFill>
                <a:srgbClr val="000000"/>
              </a:solidFill>
              <a:ea typeface="Times New Roman"/>
              <a:cs typeface="Times New Roman"/>
            </a:endParaRPr>
          </a:p>
          <a:p>
            <a:pPr>
              <a:lnSpc>
                <a:spcPct val="115000"/>
              </a:lnSpc>
            </a:pPr>
            <a:endParaRPr lang="en-GB" sz="1000" baseline="0" dirty="0" smtClean="0">
              <a:solidFill>
                <a:srgbClr val="000000"/>
              </a:solidFill>
              <a:ea typeface="Times New Roman"/>
              <a:cs typeface="Times New Roman"/>
            </a:endParaRPr>
          </a:p>
          <a:p>
            <a:pPr>
              <a:lnSpc>
                <a:spcPct val="115000"/>
              </a:lnSpc>
            </a:pPr>
            <a:r>
              <a:rPr lang="en-GB" sz="1000" baseline="0" dirty="0" smtClean="0">
                <a:solidFill>
                  <a:srgbClr val="000000"/>
                </a:solidFill>
                <a:ea typeface="Times New Roman"/>
                <a:cs typeface="Times New Roman"/>
              </a:rPr>
              <a:t>Que </a:t>
            </a:r>
            <a:r>
              <a:rPr lang="en-GB" sz="1000" baseline="0" dirty="0" err="1" smtClean="0">
                <a:solidFill>
                  <a:srgbClr val="000000"/>
                </a:solidFill>
                <a:ea typeface="Times New Roman"/>
                <a:cs typeface="Times New Roman"/>
              </a:rPr>
              <a:t>vous</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utilisiez</a:t>
            </a:r>
            <a:r>
              <a:rPr lang="en-GB" sz="1000" baseline="0" dirty="0" smtClean="0">
                <a:solidFill>
                  <a:srgbClr val="000000"/>
                </a:solidFill>
                <a:ea typeface="Times New Roman"/>
                <a:cs typeface="Times New Roman"/>
              </a:rPr>
              <a:t> un terminal </a:t>
            </a:r>
            <a:r>
              <a:rPr lang="en-GB" sz="1000" baseline="0" dirty="0" err="1" smtClean="0">
                <a:solidFill>
                  <a:srgbClr val="000000"/>
                </a:solidFill>
                <a:ea typeface="Times New Roman"/>
                <a:cs typeface="Times New Roman"/>
              </a:rPr>
              <a:t>téléphonique</a:t>
            </a:r>
            <a:r>
              <a:rPr lang="en-GB" sz="1000" baseline="0" dirty="0" smtClean="0">
                <a:solidFill>
                  <a:srgbClr val="000000"/>
                </a:solidFill>
                <a:ea typeface="Times New Roman"/>
                <a:cs typeface="Times New Roman"/>
              </a:rPr>
              <a:t>, video </a:t>
            </a:r>
            <a:r>
              <a:rPr lang="en-GB" sz="1000" baseline="0" dirty="0" err="1" smtClean="0">
                <a:solidFill>
                  <a:srgbClr val="000000"/>
                </a:solidFill>
                <a:ea typeface="Times New Roman"/>
                <a:cs typeface="Times New Roman"/>
              </a:rPr>
              <a:t>ou</a:t>
            </a:r>
            <a:r>
              <a:rPr lang="en-GB" sz="1000" baseline="0" dirty="0" smtClean="0">
                <a:solidFill>
                  <a:srgbClr val="000000"/>
                </a:solidFill>
                <a:ea typeface="Times New Roman"/>
                <a:cs typeface="Times New Roman"/>
              </a:rPr>
              <a:t> jabber, le </a:t>
            </a:r>
            <a:r>
              <a:rPr lang="en-GB" sz="1000" baseline="0" dirty="0" err="1" smtClean="0">
                <a:solidFill>
                  <a:srgbClr val="000000"/>
                </a:solidFill>
                <a:ea typeface="Times New Roman"/>
                <a:cs typeface="Times New Roman"/>
              </a:rPr>
              <a:t>parcours</a:t>
            </a:r>
            <a:r>
              <a:rPr lang="en-GB" sz="1000" baseline="0" dirty="0" smtClean="0">
                <a:solidFill>
                  <a:srgbClr val="000000"/>
                </a:solidFill>
                <a:ea typeface="Times New Roman"/>
                <a:cs typeface="Times New Roman"/>
              </a:rPr>
              <a:t> </a:t>
            </a:r>
            <a:r>
              <a:rPr lang="en-GB" sz="1000" baseline="0" dirty="0" err="1" smtClean="0">
                <a:solidFill>
                  <a:srgbClr val="000000"/>
                </a:solidFill>
                <a:ea typeface="Times New Roman"/>
                <a:cs typeface="Times New Roman"/>
              </a:rPr>
              <a:t>utilisateur</a:t>
            </a:r>
            <a:r>
              <a:rPr lang="en-GB" sz="1000" baseline="0" dirty="0" smtClean="0">
                <a:solidFill>
                  <a:srgbClr val="000000"/>
                </a:solidFill>
                <a:ea typeface="Times New Roman"/>
                <a:cs typeface="Times New Roman"/>
              </a:rPr>
              <a:t> sera </a:t>
            </a:r>
            <a:r>
              <a:rPr lang="en-GB" sz="1000" baseline="0" dirty="0" err="1" smtClean="0">
                <a:solidFill>
                  <a:srgbClr val="000000"/>
                </a:solidFill>
                <a:ea typeface="Times New Roman"/>
                <a:cs typeface="Times New Roman"/>
              </a:rPr>
              <a:t>toujours</a:t>
            </a:r>
            <a:r>
              <a:rPr lang="en-GB" sz="1000" baseline="0" dirty="0" smtClean="0">
                <a:solidFill>
                  <a:srgbClr val="000000"/>
                </a:solidFill>
                <a:ea typeface="Times New Roman"/>
                <a:cs typeface="Times New Roman"/>
              </a:rPr>
              <a:t> le </a:t>
            </a:r>
            <a:r>
              <a:rPr lang="en-GB" sz="1000" baseline="0" dirty="0" err="1" smtClean="0">
                <a:solidFill>
                  <a:srgbClr val="000000"/>
                </a:solidFill>
                <a:ea typeface="Times New Roman"/>
                <a:cs typeface="Times New Roman"/>
              </a:rPr>
              <a:t>même</a:t>
            </a:r>
            <a:r>
              <a:rPr lang="en-GB" sz="1000" baseline="0" dirty="0" smtClean="0">
                <a:solidFill>
                  <a:srgbClr val="000000"/>
                </a:solidFill>
                <a:ea typeface="Times New Roman"/>
                <a:cs typeface="Times New Roman"/>
              </a:rPr>
              <a:t>.</a:t>
            </a:r>
          </a:p>
          <a:p>
            <a:pPr lvl="0"/>
            <a:endParaRPr lang="en-US" sz="10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7CF4D9D-5423-4740-A3B3-690DFF880FDD}" type="slidenum">
              <a:rPr lang="en-US" smtClean="0">
                <a:solidFill>
                  <a:prstClr val="black"/>
                </a:solidFill>
              </a:rPr>
              <a:pPr/>
              <a:t>13</a:t>
            </a:fld>
            <a:endParaRPr lang="en-US">
              <a:solidFill>
                <a:prstClr val="black"/>
              </a:solidFill>
            </a:endParaRPr>
          </a:p>
        </p:txBody>
      </p:sp>
      <p:sp>
        <p:nvSpPr>
          <p:cNvPr id="5" name="Header Placeholder 4"/>
          <p:cNvSpPr>
            <a:spLocks noGrp="1"/>
          </p:cNvSpPr>
          <p:nvPr>
            <p:ph type="hdr" sz="quarter" idx="11"/>
          </p:nvPr>
        </p:nvSpPr>
        <p:spPr/>
        <p:txBody>
          <a:bodyPr/>
          <a:lstStyle/>
          <a:p>
            <a:r>
              <a:rPr lang="en-US" smtClean="0">
                <a:solidFill>
                  <a:prstClr val="black"/>
                </a:solidFill>
              </a:rPr>
              <a:t>WWPS_BT11_combined deck_6.5.13 v1_D2</a:t>
            </a:r>
            <a:endParaRPr lang="en-US" dirty="0">
              <a:solidFill>
                <a:prstClr val="black"/>
              </a:solidFill>
            </a:endParaRPr>
          </a:p>
        </p:txBody>
      </p:sp>
    </p:spTree>
    <p:extLst>
      <p:ext uri="{BB962C8B-B14F-4D97-AF65-F5344CB8AC3E}">
        <p14:creationId xmlns:p14="http://schemas.microsoft.com/office/powerpoint/2010/main" val="1874955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pPr defTabSz="905724">
              <a:defRPr/>
            </a:pPr>
            <a:r>
              <a:rPr lang="en-GB" dirty="0" smtClean="0"/>
              <a:t>[Speaker Notes]</a:t>
            </a:r>
          </a:p>
        </p:txBody>
      </p:sp>
      <p:sp>
        <p:nvSpPr>
          <p:cNvPr id="4" name="Slide Number Placeholder 3"/>
          <p:cNvSpPr>
            <a:spLocks noGrp="1"/>
          </p:cNvSpPr>
          <p:nvPr>
            <p:ph type="sldNum" sz="quarter" idx="10"/>
          </p:nvPr>
        </p:nvSpPr>
        <p:spPr>
          <a:xfrm>
            <a:off x="3884613" y="8684926"/>
            <a:ext cx="2971800" cy="457513"/>
          </a:xfrm>
          <a:prstGeom prst="rect">
            <a:avLst/>
          </a:prstGeom>
        </p:spPr>
        <p:txBody>
          <a:bodyPr/>
          <a:lstStyle/>
          <a:p>
            <a:pPr>
              <a:defRPr/>
            </a:pPr>
            <a:fld id="{30E160DB-6E73-49FB-9262-9A330B3141A4}" type="slidenum">
              <a:rPr lang="en-US" smtClean="0"/>
              <a:pPr>
                <a:defRPr/>
              </a:pPr>
              <a:t>3</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8563" y="703263"/>
            <a:ext cx="4679950" cy="3509962"/>
          </a:xfrm>
        </p:spPr>
      </p:sp>
      <p:sp>
        <p:nvSpPr>
          <p:cNvPr id="3" name="Notes Placeholder 2"/>
          <p:cNvSpPr>
            <a:spLocks noGrp="1"/>
          </p:cNvSpPr>
          <p:nvPr>
            <p:ph type="body" idx="1"/>
          </p:nvPr>
        </p:nvSpPr>
        <p:spPr/>
        <p:txBody>
          <a:bodyPr/>
          <a:lstStyle/>
          <a:p>
            <a:pPr marL="79632" marR="0" lvl="0" indent="0" algn="l" defTabSz="456535" rtl="0" eaLnBrk="1" fontAlgn="auto" latinLnBrk="0" hangingPunct="1">
              <a:lnSpc>
                <a:spcPct val="100000"/>
              </a:lnSpc>
              <a:spcBef>
                <a:spcPts val="0"/>
              </a:spcBef>
              <a:spcAft>
                <a:spcPts val="0"/>
              </a:spcAft>
              <a:buClrTx/>
              <a:buSzTx/>
              <a:buFontTx/>
              <a:buNone/>
              <a:tabLst/>
              <a:defRPr/>
            </a:pPr>
            <a:endParaRPr kumimoji="0" lang="en-US" altLang="en-US" sz="1100" b="0" i="0" u="none" strike="noStrike" kern="1200" cap="none" spc="0" normalizeH="0" baseline="0" noProof="0" dirty="0" smtClean="0">
              <a:ln>
                <a:noFill/>
              </a:ln>
              <a:solidFill>
                <a:srgbClr val="FF0000"/>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7B2FCB79-2C0C-F84D-A224-30C295992FCE}"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2878076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lgn="l">
              <a:lnSpc>
                <a:spcPct val="110000"/>
              </a:lnSpc>
              <a:buClr>
                <a:srgbClr val="0070C0"/>
              </a:buClr>
            </a:pPr>
            <a:r>
              <a:rPr lang="en-US" sz="1000" dirty="0" smtClean="0">
                <a:solidFill>
                  <a:srgbClr val="000000"/>
                </a:solidFill>
              </a:rPr>
              <a:t>Server model:</a:t>
            </a:r>
          </a:p>
          <a:p>
            <a:pPr marL="214035" indent="-214035" algn="l">
              <a:lnSpc>
                <a:spcPct val="110000"/>
              </a:lnSpc>
              <a:buClr>
                <a:srgbClr val="0070C0"/>
              </a:buClr>
              <a:buFont typeface="Arial"/>
              <a:buChar char="•"/>
            </a:pPr>
            <a:r>
              <a:rPr lang="en-US" sz="1000" dirty="0" smtClean="0">
                <a:solidFill>
                  <a:srgbClr val="000000"/>
                </a:solidFill>
              </a:rPr>
              <a:t>Blade server/router/gateway chassis: 5 core UC apps (fixed config);</a:t>
            </a:r>
            <a:r>
              <a:rPr lang="en-US" sz="1000" baseline="0" dirty="0" smtClean="0">
                <a:solidFill>
                  <a:srgbClr val="000000"/>
                </a:solidFill>
              </a:rPr>
              <a:t> (</a:t>
            </a:r>
            <a:r>
              <a:rPr lang="en-US" sz="1200" kern="1200" dirty="0" smtClean="0">
                <a:solidFill>
                  <a:schemeClr val="tx1"/>
                </a:solidFill>
                <a:latin typeface="Arial" pitchFamily="34" charset="0"/>
                <a:ea typeface="+mn-ea"/>
                <a:cs typeface="+mn-cs"/>
              </a:rPr>
              <a:t>1S/6C/2GHz” = Single socket, 6 core, 2GHz processor (Intel® Xeon® Processor E5-2418L v2).  </a:t>
            </a:r>
            <a:endParaRPr lang="en-US" sz="1000" dirty="0" smtClean="0">
              <a:solidFill>
                <a:srgbClr val="000000"/>
              </a:solidFill>
            </a:endParaRPr>
          </a:p>
          <a:p>
            <a:pPr marL="214035" indent="-214035" algn="l">
              <a:lnSpc>
                <a:spcPct val="110000"/>
              </a:lnSpc>
              <a:buClr>
                <a:srgbClr val="0070C0"/>
              </a:buClr>
              <a:buFont typeface="Arial"/>
              <a:buChar char="•"/>
            </a:pPr>
            <a:r>
              <a:rPr lang="en-US" sz="1000" dirty="0" smtClean="0">
                <a:solidFill>
                  <a:srgbClr val="000000"/>
                </a:solidFill>
              </a:rPr>
              <a:t>SKU options: BE6S-PRI-M2-K9 / BE6S-BRI-M2-K9 / BE6S-FXO-M2-K9</a:t>
            </a:r>
          </a:p>
          <a:p>
            <a:pPr marL="214026" indent="-214026" algn="l">
              <a:lnSpc>
                <a:spcPct val="110000"/>
              </a:lnSpc>
              <a:buClr>
                <a:srgbClr val="0070C0"/>
              </a:buClr>
              <a:buFont typeface="Arial"/>
              <a:buChar char="•"/>
            </a:pPr>
            <a:r>
              <a:rPr lang="en-US" sz="1000" dirty="0" smtClean="0">
                <a:solidFill>
                  <a:srgbClr val="000000"/>
                </a:solidFill>
              </a:rPr>
              <a:t>Use SRST for redundancy</a:t>
            </a:r>
          </a:p>
          <a:p>
            <a:pPr marL="214035" indent="-214035" algn="l">
              <a:lnSpc>
                <a:spcPct val="110000"/>
              </a:lnSpc>
              <a:buClr>
                <a:srgbClr val="0070C0"/>
              </a:buClr>
              <a:buFont typeface="Arial"/>
              <a:buChar char="•"/>
            </a:pPr>
            <a:r>
              <a:rPr lang="en-US" sz="1000" dirty="0" smtClean="0">
                <a:solidFill>
                  <a:srgbClr val="000000"/>
                </a:solidFill>
              </a:rPr>
              <a:t>Preloaded with virtualization and applications software</a:t>
            </a:r>
          </a:p>
          <a:p>
            <a:pPr lvl="1" algn="l">
              <a:lnSpc>
                <a:spcPct val="110000"/>
              </a:lnSpc>
              <a:buClr>
                <a:srgbClr val="0070C0"/>
              </a:buClr>
            </a:pPr>
            <a:r>
              <a:rPr lang="en-US" sz="1000" dirty="0" smtClean="0">
                <a:solidFill>
                  <a:srgbClr val="000000"/>
                </a:solidFill>
              </a:rPr>
              <a:t>Distributor-configured/service -or- factory-configured/on-box</a:t>
            </a:r>
          </a:p>
          <a:p>
            <a:pPr lvl="1" algn="l">
              <a:lnSpc>
                <a:spcPct val="110000"/>
              </a:lnSpc>
              <a:buClr>
                <a:srgbClr val="0070C0"/>
              </a:buClr>
            </a:pPr>
            <a:endParaRPr lang="en-US" sz="1000" dirty="0" smtClean="0">
              <a:solidFill>
                <a:srgbClr val="000000"/>
              </a:solidFill>
            </a:endParaRPr>
          </a:p>
          <a:p>
            <a:pPr algn="l">
              <a:lnSpc>
                <a:spcPct val="110000"/>
              </a:lnSpc>
              <a:buClr>
                <a:srgbClr val="0070C0"/>
              </a:buClr>
            </a:pPr>
            <a:r>
              <a:rPr lang="en-US" sz="1000" dirty="0" smtClean="0">
                <a:solidFill>
                  <a:srgbClr val="000000"/>
                </a:solidFill>
              </a:rPr>
              <a:t>License options: </a:t>
            </a:r>
          </a:p>
          <a:p>
            <a:pPr marL="171324" indent="-171324" algn="l">
              <a:buClr>
                <a:srgbClr val="0070C0"/>
              </a:buClr>
              <a:buFont typeface="Arial"/>
              <a:buChar char="•"/>
            </a:pPr>
            <a:r>
              <a:rPr lang="en-US" sz="1000" dirty="0" smtClean="0">
                <a:solidFill>
                  <a:srgbClr val="000000"/>
                </a:solidFill>
              </a:rPr>
              <a:t>25-user UCL Enhanced -or- 25-user CUWL Enhanced</a:t>
            </a:r>
          </a:p>
          <a:p>
            <a:pPr marL="171324" indent="-171324" algn="l">
              <a:buClr>
                <a:srgbClr val="0070C0"/>
              </a:buClr>
              <a:buFont typeface="Arial"/>
              <a:buChar char="•"/>
            </a:pPr>
            <a:r>
              <a:rPr lang="en-US" sz="1000" dirty="0" smtClean="0">
                <a:solidFill>
                  <a:srgbClr val="000000"/>
                </a:solidFill>
              </a:rPr>
              <a:t>Purchase add-on licenses for above apps as needed (other apps not supported)</a:t>
            </a:r>
            <a:endParaRPr lang="en-US" sz="1000" dirty="0">
              <a:solidFill>
                <a:srgbClr val="000000"/>
              </a:solidFill>
            </a:endParaRPr>
          </a:p>
        </p:txBody>
      </p:sp>
      <p:sp>
        <p:nvSpPr>
          <p:cNvPr id="4" name="Slide Number Placeholder 3"/>
          <p:cNvSpPr>
            <a:spLocks noGrp="1"/>
          </p:cNvSpPr>
          <p:nvPr>
            <p:ph type="sldNum" sz="quarter" idx="10"/>
          </p:nvPr>
        </p:nvSpPr>
        <p:spPr/>
        <p:txBody>
          <a:bodyPr/>
          <a:lstStyle/>
          <a:p>
            <a:fld id="{53BAFEF4-5403-4AD3-911F-A253EFB6EE0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693165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a:xfrm>
            <a:off x="304800" y="4344025"/>
            <a:ext cx="6235700" cy="4114488"/>
          </a:xfrm>
        </p:spPr>
        <p:txBody>
          <a:bodyPr>
            <a:noAutofit/>
          </a:bodyPr>
          <a:lstStyle/>
          <a:p>
            <a:pPr defTabSz="912813">
              <a:spcBef>
                <a:spcPct val="0"/>
              </a:spcBef>
              <a:buNone/>
            </a:pPr>
            <a:endParaRPr lang="en-US" sz="900" dirty="0" smtClean="0">
              <a:latin typeface="Arial" pitchFamily="34" charset="0"/>
              <a:ea typeface="ＭＳ Ｐゴシック" pitchFamily="-106" charset="-128"/>
              <a:cs typeface="Arial" pitchFamily="34" charset="0"/>
            </a:endParaRPr>
          </a:p>
        </p:txBody>
      </p:sp>
      <p:sp>
        <p:nvSpPr>
          <p:cNvPr id="4" name="Slide Number Placeholder 3"/>
          <p:cNvSpPr>
            <a:spLocks noGrp="1"/>
          </p:cNvSpPr>
          <p:nvPr>
            <p:ph type="sldNum" sz="quarter" idx="10"/>
          </p:nvPr>
        </p:nvSpPr>
        <p:spPr/>
        <p:txBody>
          <a:bodyPr/>
          <a:lstStyle/>
          <a:p>
            <a:fld id="{5876B895-5FFE-434B-978E-B9447D6E27B9}" type="slidenum">
              <a:rPr lang="en-US" smtClean="0">
                <a:solidFill>
                  <a:prstClr val="black"/>
                </a:solidFill>
              </a:rPr>
              <a:pPr/>
              <a:t>6</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C783EF20-3AD1-5241-9855-BC7A54FDD3A7}"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784484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fr-FR" noProof="0" dirty="0" smtClean="0"/>
          </a:p>
        </p:txBody>
      </p:sp>
      <p:sp>
        <p:nvSpPr>
          <p:cNvPr id="4" name="Slide Number Placeholder 3"/>
          <p:cNvSpPr>
            <a:spLocks noGrp="1"/>
          </p:cNvSpPr>
          <p:nvPr>
            <p:ph type="sldNum" sz="quarter" idx="10"/>
          </p:nvPr>
        </p:nvSpPr>
        <p:spPr/>
        <p:txBody>
          <a:bodyPr/>
          <a:lstStyle/>
          <a:p>
            <a:fld id="{04F6E6ED-3DCE-4A49-9B70-497BB1F61DB6}"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18537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F6E6ED-3DCE-4A49-9B70-497BB1F61DB6}"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41304683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fr-FR" dirty="0" smtClean="0"/>
              <a:t>Dans cet exemple, on imagine donc une petite</a:t>
            </a:r>
            <a:r>
              <a:rPr lang="fr-FR" baseline="0" dirty="0" smtClean="0"/>
              <a:t> entreprise de moins de 150 utilisateurs qui recherche en premier lieu une solution de téléphonie. Etant donné le nombre d’utilisateurs, on va positionner le BE6000S qui va apporter cette téléphonie avec la messagerie vocale </a:t>
            </a:r>
            <a:r>
              <a:rPr lang="fr-FR" baseline="0" dirty="0" err="1" smtClean="0"/>
              <a:t>Unity</a:t>
            </a:r>
            <a:r>
              <a:rPr lang="fr-FR" baseline="0" dirty="0" smtClean="0"/>
              <a:t> Connection. Comme il y a aussi le serveur IM/</a:t>
            </a:r>
            <a:r>
              <a:rPr lang="fr-FR" baseline="0" dirty="0" err="1" smtClean="0"/>
              <a:t>presence</a:t>
            </a:r>
            <a:r>
              <a:rPr lang="fr-FR" baseline="0" dirty="0" smtClean="0"/>
              <a:t> dans le BE6000S, on va en plus pouvoir déployer des clients </a:t>
            </a:r>
            <a:r>
              <a:rPr lang="fr-FR" baseline="0" dirty="0" err="1" smtClean="0"/>
              <a:t>Jabber</a:t>
            </a:r>
            <a:r>
              <a:rPr lang="fr-FR" baseline="0" dirty="0" smtClean="0"/>
              <a:t>. Dans le BE6000S, on a un vrai CUCM qui en plus des téléphones permet d’enregistrer nos terminaux vidéo MX et DX. On va même pouvoir faire du multipoint si l’on active les ponts intégrés des terminaux vidéo. Les clients </a:t>
            </a:r>
            <a:r>
              <a:rPr lang="fr-FR" baseline="0" dirty="0" err="1" smtClean="0"/>
              <a:t>jabber</a:t>
            </a:r>
            <a:r>
              <a:rPr lang="fr-FR" baseline="0" dirty="0" smtClean="0"/>
              <a:t> pourront d’ailleurs rejoindre ces conférences en vidéo avec du partage documentaire BFCP. Notez bien que le BE6000S n’est pas fait pour contenir un pont vidéo </a:t>
            </a:r>
            <a:r>
              <a:rPr lang="fr-FR" baseline="0" dirty="0" err="1" smtClean="0"/>
              <a:t>TelePresence</a:t>
            </a:r>
            <a:r>
              <a:rPr lang="fr-FR" baseline="0" dirty="0" smtClean="0"/>
              <a:t> Server si des capacités supérieures à celles des ponts intégrés aux terminaux sont attendues.</a:t>
            </a:r>
          </a:p>
          <a:p>
            <a:endParaRPr lang="fr-FR" baseline="0" dirty="0" smtClean="0"/>
          </a:p>
          <a:p>
            <a:r>
              <a:rPr lang="fr-FR" baseline="0" dirty="0" smtClean="0"/>
              <a:t>Sur les sites secondaires on va pouvoir apporter de la continuité de service en cas de rupture du lien WAN avec le site central grâce à des routeurs configurés en mode SRST. </a:t>
            </a:r>
          </a:p>
          <a:p>
            <a:endParaRPr lang="fr-FR" baseline="0" dirty="0" smtClean="0"/>
          </a:p>
          <a:p>
            <a:r>
              <a:rPr lang="fr-FR" baseline="0" dirty="0" smtClean="0"/>
              <a:t>Vous pouvez proposer avec le BE6000S du web </a:t>
            </a:r>
            <a:r>
              <a:rPr lang="fr-FR" baseline="0" dirty="0" err="1" smtClean="0"/>
              <a:t>conferencing</a:t>
            </a:r>
            <a:r>
              <a:rPr lang="fr-FR" baseline="0" dirty="0" smtClean="0"/>
              <a:t> </a:t>
            </a:r>
            <a:r>
              <a:rPr lang="fr-FR" baseline="0" dirty="0" err="1" smtClean="0"/>
              <a:t>WebEx</a:t>
            </a:r>
            <a:r>
              <a:rPr lang="fr-FR" baseline="0" dirty="0" smtClean="0"/>
              <a:t> Meeting Center. En revanche, vous ne proposerez pas l’option CMR Cloud de </a:t>
            </a:r>
            <a:r>
              <a:rPr lang="fr-FR" baseline="0" dirty="0" err="1" smtClean="0"/>
              <a:t>WebEx</a:t>
            </a:r>
            <a:r>
              <a:rPr lang="fr-FR" baseline="0" dirty="0" smtClean="0"/>
              <a:t> en plus car elle n’est pas supportée du fait que le BE6000S ne contient pas d’</a:t>
            </a:r>
            <a:r>
              <a:rPr lang="fr-FR" baseline="0" dirty="0" err="1" smtClean="0"/>
              <a:t>Expressway</a:t>
            </a:r>
            <a:r>
              <a:rPr lang="fr-FR" baseline="0" dirty="0" smtClean="0"/>
              <a:t>.</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dirty="0" smtClean="0">
              <a:cs typeface="Arial"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fr-FR" dirty="0" smtClean="0"/>
              <a:t>Avec</a:t>
            </a:r>
            <a:r>
              <a:rPr lang="fr-FR" baseline="0" dirty="0" smtClean="0"/>
              <a:t> le BE6000S, le client pourra plus tard évoluer vers les autres BE6000, M et H, ou voire même vers le BE7000, si le nombre d’employés augmente. A ce moment, il pourra en profiter pour déployer de nouvelles applications telles que par exemple, le TelePresence Server, </a:t>
            </a:r>
            <a:r>
              <a:rPr lang="fr-FR" baseline="0" dirty="0" err="1" smtClean="0"/>
              <a:t>Expressway</a:t>
            </a:r>
            <a:r>
              <a:rPr lang="fr-FR" baseline="0" dirty="0" smtClean="0"/>
              <a:t> et le centre de contacts UCCX. Il pourra aussi en profiter pour mettre en redondance certaines applications, ce que ne permet pas le BE6000S.</a:t>
            </a:r>
            <a:endParaRPr lang="en-US" dirty="0" smtClean="0"/>
          </a:p>
          <a:p>
            <a:endParaRPr lang="en-US" dirty="0"/>
          </a:p>
        </p:txBody>
      </p:sp>
      <p:sp>
        <p:nvSpPr>
          <p:cNvPr id="4" name="Slide Number Placeholder 3"/>
          <p:cNvSpPr>
            <a:spLocks noGrp="1"/>
          </p:cNvSpPr>
          <p:nvPr>
            <p:ph type="sldNum" sz="quarter" idx="10"/>
          </p:nvPr>
        </p:nvSpPr>
        <p:spPr/>
        <p:txBody>
          <a:bodyPr/>
          <a:lstStyle/>
          <a:p>
            <a:fld id="{7B2FCB79-2C0C-F84D-A224-30C295992FCE}"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916527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5.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5.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2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6.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5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6.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6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26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7.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7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7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7.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8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29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29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9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9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29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8.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0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8.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9.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9.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5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35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9.xml"/></Relationships>
</file>

<file path=ppt/slideLayouts/_rels/slideLayout3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6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7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2.xml"/></Relationships>
</file>

<file path=ppt/slideLayouts/_rels/slideLayout47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2.xml"/></Relationships>
</file>

<file path=ppt/slideLayouts/_rels/slideLayout47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2.xml"/></Relationships>
</file>

<file path=ppt/slideLayouts/_rels/slideLayout47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2.xml"/></Relationships>
</file>

<file path=ppt/slideLayouts/_rels/slideLayout48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Master" Target="../slideMasters/slideMaster12.xml"/></Relationships>
</file>

<file path=ppt/slideLayouts/_rels/slideLayout48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Master" Target="../slideMasters/slideMaster12.xml"/></Relationships>
</file>

<file path=ppt/slideLayouts/_rels/slideLayout48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Master" Target="../slideMasters/slideMaster12.xml"/></Relationships>
</file>

<file path=ppt/slideLayouts/_rels/slideLayout48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emf"/><Relationship Id="rId1" Type="http://schemas.openxmlformats.org/officeDocument/2006/relationships/slideMaster" Target="../slideMasters/slideMaster12.xml"/></Relationships>
</file>

<file path=ppt/slideLayouts/_rels/slideLayout48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emf"/><Relationship Id="rId1" Type="http://schemas.openxmlformats.org/officeDocument/2006/relationships/slideMaster" Target="../slideMasters/slideMaster12.xml"/></Relationships>
</file>

<file path=ppt/slideLayouts/_rels/slideLayout48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8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8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8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49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0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0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0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0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0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Master" Target="../slideMasters/slideMaster13.xml"/></Relationships>
</file>

<file path=ppt/slideLayouts/_rels/slideLayout50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3.xml"/></Relationships>
</file>

<file path=ppt/slideLayouts/_rels/slideLayout50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3.xml"/></Relationships>
</file>

<file path=ppt/slideLayouts/_rels/slideLayout50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3.xml"/></Relationships>
</file>

<file path=ppt/slideLayouts/_rels/slideLayout50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jpeg"/><Relationship Id="rId1" Type="http://schemas.openxmlformats.org/officeDocument/2006/relationships/slideMaster" Target="../slideMasters/slideMaster13.xml"/></Relationships>
</file>

<file path=ppt/slideLayouts/_rels/slideLayout5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5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Master" Target="../slideMasters/slideMaster13.xml"/></Relationships>
</file>

<file path=ppt/slideLayouts/_rels/slideLayout5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emf"/><Relationship Id="rId1" Type="http://schemas.openxmlformats.org/officeDocument/2006/relationships/slideMaster" Target="../slideMasters/slideMaster13.xml"/></Relationships>
</file>

<file path=ppt/slideLayouts/_rels/slideLayout5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emf"/><Relationship Id="rId1" Type="http://schemas.openxmlformats.org/officeDocument/2006/relationships/slideMaster" Target="../slideMasters/slideMaster13.xml"/></Relationships>
</file>

<file path=ppt/slideLayouts/_rels/slideLayout5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1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2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5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4.xml"/></Relationships>
</file>

<file path=ppt/slideLayouts/_rels/slideLayout5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4.xml"/></Relationships>
</file>

<file path=ppt/slideLayouts/_rels/slideLayout5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3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4.xml"/></Relationships>
</file>

<file path=ppt/slideLayouts/_rels/slideLayout54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5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5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5.xml"/></Relationships>
</file>

<file path=ppt/slideLayouts/_rels/slideLayout54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5.xml"/></Relationships>
</file>

<file path=ppt/slideLayouts/_rels/slideLayout54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4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4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4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5.xml"/></Relationships>
</file>

<file path=ppt/slideLayouts/_rels/slideLayout55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5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6.xml"/></Relationships>
</file>

<file path=ppt/slideLayouts/_rels/slideLayout55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6.xml"/></Relationships>
</file>

<file path=ppt/slideLayouts/_rels/slideLayout55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6.xml"/></Relationships>
</file>

<file path=ppt/slideLayouts/_rels/slideLayout5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5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6.xml"/></Relationships>
</file>

<file path=ppt/slideLayouts/_rels/slideLayout56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56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56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7.xml"/></Relationships>
</file>

<file path=ppt/slideLayouts/_rels/slideLayout56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7.xml"/></Relationships>
</file>

<file path=ppt/slideLayouts/_rels/slideLayout56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6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6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6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7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7.xml"/></Relationships>
</file>

<file path=ppt/slideLayouts/_rels/slideLayout57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57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57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8.xml"/></Relationships>
</file>

<file path=ppt/slideLayouts/_rels/slideLayout57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8.xml"/></Relationships>
</file>

<file path=ppt/slideLayouts/_rels/slideLayout57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7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8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8.xml"/></Relationships>
</file>

<file path=ppt/slideLayouts/_rels/slideLayout58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58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8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44"/>
            <a:ext cx="7772400" cy="1470025"/>
          </a:xfrm>
        </p:spPr>
        <p:txBody>
          <a:bodyPr/>
          <a:lstStyle/>
          <a:p>
            <a:r>
              <a:rPr lang="en-US" smtClean="0"/>
              <a:t>Click to edit Master title style</a:t>
            </a:r>
            <a:endParaRPr lang="fr-F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fr-FR"/>
          </a:p>
        </p:txBody>
      </p:sp>
      <p:sp>
        <p:nvSpPr>
          <p:cNvPr id="4" name="Date Placeholder 3"/>
          <p:cNvSpPr>
            <a:spLocks noGrp="1"/>
          </p:cNvSpPr>
          <p:nvPr>
            <p:ph type="dt" sz="half" idx="10"/>
          </p:nvPr>
        </p:nvSpPr>
        <p:spPr/>
        <p:txBody>
          <a:bodyPr/>
          <a:lstStyle/>
          <a:p>
            <a:fld id="{4418A89A-BF98-4E6C-A384-C5DE13BC0028}" type="datetimeFigureOut">
              <a:rPr lang="fr-FR" smtClean="0"/>
              <a:t>17/09/2015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655152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4418A89A-BF98-4E6C-A384-C5DE13BC0028}" type="datetimeFigureOut">
              <a:rPr lang="fr-FR" smtClean="0"/>
              <a:t>17/09/2015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80904433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53765" y="1918763"/>
            <a:ext cx="4117446" cy="3020519"/>
          </a:xfrm>
        </p:spPr>
        <p:txBody>
          <a:bodyPr vert="horz" lIns="61730" tIns="34295" rIns="61730" bIns="34295" rtlCol="0" anchor="ctr"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3000">
                      <a:srgbClr val="272749"/>
                    </a:gs>
                    <a:gs pos="0">
                      <a:schemeClr val="tx2"/>
                    </a:gs>
                    <a:gs pos="93000">
                      <a:srgbClr val="EE402F"/>
                    </a:gs>
                    <a:gs pos="100000">
                      <a:srgbClr val="F37527"/>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872691"/>
            <a:ext cx="3895344" cy="5120640"/>
          </a:xfrm>
          <a:prstGeom prst="rect">
            <a:avLst/>
          </a:prstGeom>
        </p:spPr>
        <p:txBody>
          <a:bodyPr anchor="ctr" anchorCtr="0">
            <a:noAutofit/>
          </a:bodyPr>
          <a:lstStyle>
            <a:lvl1pPr marL="0" indent="0">
              <a:buFontTx/>
              <a:buNone/>
              <a:defRPr sz="1600" baseline="0">
                <a:solidFill>
                  <a:schemeClr val="tx2"/>
                </a:solidFill>
                <a:latin typeface="+mn-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cxnSp>
        <p:nvCxnSpPr>
          <p:cNvPr id="5" name="Straight Connector 4"/>
          <p:cNvCxnSpPr/>
          <p:nvPr userDrawn="1"/>
        </p:nvCxnSpPr>
        <p:spPr>
          <a:xfrm>
            <a:off x="4600575" y="812820"/>
            <a:ext cx="0" cy="5313679"/>
          </a:xfrm>
          <a:prstGeom prst="line">
            <a:avLst/>
          </a:prstGeom>
          <a:ln w="38100" cap="flat" cmpd="sng">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999801"/>
      </p:ext>
    </p:extLst>
  </p:cSld>
  <p:clrMapOvr>
    <a:masterClrMapping/>
  </p:clrMapOvr>
  <p:transition spd="slow">
    <p:wip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62" y="403229"/>
            <a:ext cx="8631329"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888" y="1583270"/>
            <a:ext cx="8450262" cy="4057651"/>
          </a:xfrm>
          <a:prstGeom prst="rect">
            <a:avLst/>
          </a:prstGeom>
        </p:spPr>
        <p:txBody>
          <a:bodyPr>
            <a:noAutofit/>
          </a:bodyPr>
          <a:lstStyle>
            <a:lvl1pPr marL="0" indent="0" algn="ctr">
              <a:buNone/>
              <a:defRPr sz="2000" baseline="0">
                <a:solidFill>
                  <a:schemeClr val="tx2"/>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4"/>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1340049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preserve="1" userDrawn="1">
  <p:cSld name="2_Title and Tabl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619" y="403229"/>
            <a:ext cx="8615217"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947" y="1583270"/>
            <a:ext cx="8450261" cy="4057651"/>
          </a:xfrm>
          <a:prstGeom prst="rect">
            <a:avLst/>
          </a:prstGeom>
        </p:spPr>
        <p:txBody>
          <a:bodyPr>
            <a:noAutofit/>
          </a:bodyPr>
          <a:lstStyle>
            <a:lvl1pPr marL="0" indent="0" algn="ctr">
              <a:buNone/>
              <a:defRPr sz="2000" baseline="0">
                <a:solidFill>
                  <a:schemeClr val="bg1"/>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lang="en-US" sz="1600" b="0" i="0" kern="1200" dirty="0" smtClean="0">
                <a:solidFill>
                  <a:srgbClr val="FFFFFF"/>
                </a:solidFill>
                <a:latin typeface="+mj-lt"/>
                <a:ea typeface="+mn-ea"/>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tx2"/>
                </a:gs>
                <a:gs pos="93000">
                  <a:schemeClr val="accent5"/>
                </a:gs>
                <a:gs pos="0">
                  <a:schemeClr val="accent1"/>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0854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4" name="Text Placeholder 9"/>
          <p:cNvSpPr>
            <a:spLocks noGrp="1"/>
          </p:cNvSpPr>
          <p:nvPr>
            <p:ph type="body" sz="quarter" idx="11" hasCustomPrompt="1"/>
          </p:nvPr>
        </p:nvSpPr>
        <p:spPr>
          <a:xfrm>
            <a:off x="245729" y="5820304"/>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5" name="Title 1"/>
          <p:cNvSpPr>
            <a:spLocks noGrp="1"/>
          </p:cNvSpPr>
          <p:nvPr>
            <p:ph type="ctrTitle" hasCustomPrompt="1"/>
          </p:nvPr>
        </p:nvSpPr>
        <p:spPr>
          <a:xfrm>
            <a:off x="259602" y="403229"/>
            <a:ext cx="8632053"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Chart Title Goes Here</a:t>
            </a:r>
            <a:endParaRPr lang="en-US" dirty="0"/>
          </a:p>
        </p:txBody>
      </p:sp>
      <p:sp>
        <p:nvSpPr>
          <p:cNvPr id="6"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smtClean="0"/>
              <a:t>Click icon to add chart</a:t>
            </a:r>
            <a:endParaRPr lang="en-US" dirty="0"/>
          </a:p>
        </p:txBody>
      </p:sp>
    </p:spTree>
    <p:extLst>
      <p:ext uri="{BB962C8B-B14F-4D97-AF65-F5344CB8AC3E}">
        <p14:creationId xmlns:p14="http://schemas.microsoft.com/office/powerpoint/2010/main" val="3931039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preserve="1" userDrawn="1">
  <p:cSld name="1_Title and Chart">
    <p:bg>
      <p:bgPr>
        <a:solidFill>
          <a:schemeClr val="tx2"/>
        </a:solidFill>
        <a:effectLst/>
      </p:bgPr>
    </p:bg>
    <p:spTree>
      <p:nvGrpSpPr>
        <p:cNvPr id="1" name=""/>
        <p:cNvGrpSpPr/>
        <p:nvPr/>
      </p:nvGrpSpPr>
      <p:grpSpPr>
        <a:xfrm>
          <a:off x="0" y="0"/>
          <a:ext cx="0" cy="0"/>
          <a:chOff x="0" y="0"/>
          <a:chExt cx="0" cy="0"/>
        </a:xfrm>
      </p:grpSpPr>
      <p:sp>
        <p:nvSpPr>
          <p:cNvPr id="18"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rgbClr val="FFFFFF"/>
                </a:solidFill>
                <a:latin typeface="+mn-lt"/>
                <a:cs typeface="CiscoSans ExtraLight"/>
              </a:defRPr>
            </a:lvl1pPr>
          </a:lstStyle>
          <a:p>
            <a:r>
              <a:rPr lang="en-US" smtClean="0"/>
              <a:t>Click icon to add chart</a:t>
            </a:r>
            <a:endParaRPr lang="en-US" dirty="0"/>
          </a:p>
        </p:txBody>
      </p:sp>
      <p:sp>
        <p:nvSpPr>
          <p:cNvPr id="19" name="Title 1"/>
          <p:cNvSpPr>
            <a:spLocks noGrp="1"/>
          </p:cNvSpPr>
          <p:nvPr>
            <p:ph type="ctrTitle" hasCustomPrompt="1"/>
          </p:nvPr>
        </p:nvSpPr>
        <p:spPr>
          <a:xfrm>
            <a:off x="259557" y="403229"/>
            <a:ext cx="8615940"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Chart Title Goes Here</a:t>
            </a:r>
            <a:endParaRPr lang="en-US" dirty="0"/>
          </a:p>
        </p:txBody>
      </p:sp>
      <p:sp>
        <p:nvSpPr>
          <p:cNvPr id="22" name="Text Placeholder 9"/>
          <p:cNvSpPr>
            <a:spLocks noGrp="1"/>
          </p:cNvSpPr>
          <p:nvPr>
            <p:ph type="body" sz="quarter" idx="11" hasCustomPrompt="1"/>
          </p:nvPr>
        </p:nvSpPr>
        <p:spPr>
          <a:xfrm>
            <a:off x="245729" y="5820304"/>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rgbClr val="FFFFFF"/>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12999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Title_Chart_and_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9557"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3"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tx2"/>
                </a:solidFill>
                <a:latin typeface="+mn-lt"/>
                <a:cs typeface="CiscoSans ExtraLight"/>
              </a:defRPr>
            </a:lvl1pPr>
          </a:lstStyle>
          <a:p>
            <a:r>
              <a:rPr lang="en-US" dirty="0" smtClean="0"/>
              <a:t>Insert Chart Here</a:t>
            </a:r>
            <a:endParaRPr lang="en-US" dirty="0"/>
          </a:p>
        </p:txBody>
      </p:sp>
    </p:spTree>
    <p:extLst>
      <p:ext uri="{BB962C8B-B14F-4D97-AF65-F5344CB8AC3E}">
        <p14:creationId xmlns:p14="http://schemas.microsoft.com/office/powerpoint/2010/main" val="546614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p:bld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1_Title_Chart and text_Gradient_Background">
    <p:bg>
      <p:bgPr>
        <a:solidFill>
          <a:schemeClr val="accent1"/>
        </a:solidFill>
        <a:effectLst/>
      </p:bgPr>
    </p:bg>
    <p:spTree>
      <p:nvGrpSpPr>
        <p:cNvPr id="1" name=""/>
        <p:cNvGrpSpPr/>
        <p:nvPr/>
      </p:nvGrpSpPr>
      <p:grpSpPr>
        <a:xfrm>
          <a:off x="0" y="0"/>
          <a:ext cx="0" cy="0"/>
          <a:chOff x="0" y="0"/>
          <a:chExt cx="0" cy="0"/>
        </a:xfrm>
      </p:grpSpPr>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bg1"/>
                </a:solidFill>
                <a:latin typeface="+mn-lt"/>
                <a:cs typeface="CiscoSans ExtraLight"/>
              </a:defRPr>
            </a:lvl1pPr>
          </a:lstStyle>
          <a:p>
            <a:r>
              <a:rPr lang="en-US" dirty="0" smtClean="0"/>
              <a:t>Insert Chart Here</a:t>
            </a:r>
            <a:endParaRPr lang="en-US" dirty="0"/>
          </a:p>
        </p:txBody>
      </p:sp>
      <p:sp>
        <p:nvSpPr>
          <p:cNvPr id="13" name="Title 1"/>
          <p:cNvSpPr>
            <a:spLocks noGrp="1"/>
          </p:cNvSpPr>
          <p:nvPr>
            <p:ph type="ctrTitle" hasCustomPrompt="1"/>
          </p:nvPr>
        </p:nvSpPr>
        <p:spPr>
          <a:xfrm>
            <a:off x="258679" y="403229"/>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1"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522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P spid="13" grpId="0"/>
    </p:bld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8465"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1" name="Picture Placeholder 2"/>
          <p:cNvSpPr>
            <a:spLocks noGrp="1"/>
          </p:cNvSpPr>
          <p:nvPr>
            <p:ph type="pic" sz="quarter" idx="10" hasCustomPrompt="1"/>
          </p:nvPr>
        </p:nvSpPr>
        <p:spPr>
          <a:xfrm>
            <a:off x="4787334" y="1559096"/>
            <a:ext cx="4015167" cy="4295015"/>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Tree>
    <p:extLst>
      <p:ext uri="{BB962C8B-B14F-4D97-AF65-F5344CB8AC3E}">
        <p14:creationId xmlns:p14="http://schemas.microsoft.com/office/powerpoint/2010/main" val="41037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bld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preserve="1" userDrawn="1">
  <p:cSld name="1_Bottom title_photo and text">
    <p:bg>
      <p:bgRef idx="1001">
        <a:schemeClr val="bg2"/>
      </p:bgRef>
    </p:bg>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4787334" y="1559096"/>
            <a:ext cx="4015167" cy="4295015"/>
          </a:xfrm>
          <a:prstGeom prst="rect">
            <a:avLst/>
          </a:prstGeom>
        </p:spPr>
        <p:txBody>
          <a:bodyPr vert="horz"/>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
        <p:nvSpPr>
          <p:cNvPr id="18" name="Text Placeholder 17"/>
          <p:cNvSpPr>
            <a:spLocks noGrp="1"/>
          </p:cNvSpPr>
          <p:nvPr>
            <p:ph type="body" sz="quarter" idx="11" hasCustomPrompt="1"/>
          </p:nvPr>
        </p:nvSpPr>
        <p:spPr>
          <a:xfrm>
            <a:off x="255355" y="1559096"/>
            <a:ext cx="4265612" cy="4294544"/>
          </a:xfrm>
          <a:prstGeom prst="rect">
            <a:avLst/>
          </a:prstGeom>
        </p:spPr>
        <p:txBody>
          <a:bodyPr anchor="ctr" anchorCtr="0"/>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2" name="Title 1"/>
          <p:cNvSpPr>
            <a:spLocks noGrp="1"/>
          </p:cNvSpPr>
          <p:nvPr>
            <p:ph type="ctrTitle" hasCustomPrompt="1"/>
          </p:nvPr>
        </p:nvSpPr>
        <p:spPr>
          <a:xfrm>
            <a:off x="258679" y="403229"/>
            <a:ext cx="8659976" cy="971709"/>
          </a:xfrm>
          <a:prstGeom prst="rect">
            <a:avLst/>
          </a:prstGeom>
        </p:spPr>
        <p:txBody>
          <a:bodyPr anchor="t" anchorCtr="0"/>
          <a:lstStyle>
            <a:lvl1pPr algn="l">
              <a:lnSpc>
                <a:spcPct val="90000"/>
              </a:lnSpc>
              <a:defRPr sz="2500" b="0" i="0" spc="0" baseline="0">
                <a:solidFill>
                  <a:schemeClr val="tx2"/>
                </a:solidFill>
                <a:latin typeface="+mj-lt"/>
                <a:cs typeface="CiscoSans Thin"/>
              </a:defRPr>
            </a:lvl1pPr>
          </a:lstStyle>
          <a:p>
            <a:r>
              <a:rPr lang="en-US" dirty="0" smtClean="0"/>
              <a:t>Slide Title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4" name="Straight Connector 1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55058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2" grpId="0"/>
    </p:bld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2_Bottom title_photo and text">
    <p:bg>
      <p:bgPr>
        <a:solidFill>
          <a:schemeClr val="accent4"/>
        </a:solid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7"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3" name="Picture Placeholder 2"/>
          <p:cNvSpPr>
            <a:spLocks noGrp="1"/>
          </p:cNvSpPr>
          <p:nvPr>
            <p:ph type="pic" sz="quarter" idx="10" hasCustomPrompt="1"/>
          </p:nvPr>
        </p:nvSpPr>
        <p:spPr>
          <a:xfrm>
            <a:off x="4778543" y="1559096"/>
            <a:ext cx="4015167" cy="4295015"/>
          </a:xfrm>
          <a:prstGeom prst="rect">
            <a:avLst/>
          </a:prstGeom>
        </p:spPr>
        <p:txBody>
          <a:bodyPr vert="horz">
            <a:noAutofit/>
          </a:bodyPr>
          <a:lstStyle>
            <a:lvl1pPr marL="0" indent="0" algn="ctr">
              <a:buNone/>
              <a:defRPr sz="2000" b="0" i="0">
                <a:solidFill>
                  <a:schemeClr val="bg1"/>
                </a:solidFill>
                <a:latin typeface="+mn-lt"/>
                <a:cs typeface="CiscoSans ExtraLight"/>
              </a:defRPr>
            </a:lvl1pPr>
          </a:lstStyle>
          <a:p>
            <a:r>
              <a:rPr lang="en-US" dirty="0" smtClean="0"/>
              <a:t>Insert Image Here</a:t>
            </a:r>
            <a:endParaRPr lang="en-US" dirty="0"/>
          </a:p>
        </p:txBody>
      </p:sp>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Title 1"/>
          <p:cNvSpPr>
            <a:spLocks noGrp="1"/>
          </p:cNvSpPr>
          <p:nvPr>
            <p:ph type="ctrTitle" hasCustomPrompt="1"/>
          </p:nvPr>
        </p:nvSpPr>
        <p:spPr>
          <a:xfrm>
            <a:off x="261938" y="406402"/>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2"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6" name="Straight Connector 15"/>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1444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722"/>
            <a:ext cx="2057400" cy="5851525"/>
          </a:xfrm>
        </p:spPr>
        <p:txBody>
          <a:bodyPr vert="eaVert"/>
          <a:lstStyle/>
          <a:p>
            <a:r>
              <a:rPr lang="en-US" smtClean="0"/>
              <a:t>Click to edit Master title style</a:t>
            </a:r>
            <a:endParaRPr lang="fr-FR"/>
          </a:p>
        </p:txBody>
      </p:sp>
      <p:sp>
        <p:nvSpPr>
          <p:cNvPr id="3" name="Vertical Text Placeholder 2"/>
          <p:cNvSpPr>
            <a:spLocks noGrp="1"/>
          </p:cNvSpPr>
          <p:nvPr>
            <p:ph type="body" orient="vert" idx="1"/>
          </p:nvPr>
        </p:nvSpPr>
        <p:spPr>
          <a:xfrm>
            <a:off x="457200" y="27472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4418A89A-BF98-4E6C-A384-C5DE13BC0028}" type="datetimeFigureOut">
              <a:rPr lang="fr-FR" smtClean="0"/>
              <a:t>17/09/2015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1777102928"/>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Multiple photo">
    <p:bg>
      <p:bgRef idx="1001">
        <a:schemeClr val="bg2"/>
      </p:bgRef>
    </p:bg>
    <p:spTree>
      <p:nvGrpSpPr>
        <p:cNvPr id="1" name=""/>
        <p:cNvGrpSpPr/>
        <p:nvPr/>
      </p:nvGrpSpPr>
      <p:grpSpPr>
        <a:xfrm>
          <a:off x="0" y="0"/>
          <a:ext cx="0" cy="0"/>
          <a:chOff x="0" y="0"/>
          <a:chExt cx="0" cy="0"/>
        </a:xfrm>
      </p:grpSpPr>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49" name="Picture Placeholder 25"/>
          <p:cNvSpPr>
            <a:spLocks noGrp="1"/>
          </p:cNvSpPr>
          <p:nvPr>
            <p:ph type="pic" sz="quarter" idx="11" hasCustomPrompt="1"/>
          </p:nvPr>
        </p:nvSpPr>
        <p:spPr>
          <a:xfrm>
            <a:off x="3669054" y="311151"/>
            <a:ext cx="326786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baseline="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26" name="Picture Placeholder 25"/>
          <p:cNvSpPr>
            <a:spLocks noGrp="1"/>
          </p:cNvSpPr>
          <p:nvPr>
            <p:ph type="pic" sz="quarter" idx="10" hasCustomPrompt="1"/>
          </p:nvPr>
        </p:nvSpPr>
        <p:spPr>
          <a:xfrm>
            <a:off x="320872" y="311151"/>
            <a:ext cx="330200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1" name="Picture Placeholder 25"/>
          <p:cNvSpPr>
            <a:spLocks noGrp="1"/>
          </p:cNvSpPr>
          <p:nvPr>
            <p:ph type="pic" sz="quarter" idx="12" hasCustomPrompt="1"/>
          </p:nvPr>
        </p:nvSpPr>
        <p:spPr>
          <a:xfrm>
            <a:off x="6979833" y="311151"/>
            <a:ext cx="1838730" cy="130810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2" name="Rectangle 51"/>
          <p:cNvSpPr/>
          <p:nvPr/>
        </p:nvSpPr>
        <p:spPr>
          <a:xfrm>
            <a:off x="335023" y="3029071"/>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3" name="Picture Placeholder 25"/>
          <p:cNvSpPr>
            <a:spLocks noGrp="1"/>
          </p:cNvSpPr>
          <p:nvPr>
            <p:ph type="pic" sz="quarter" idx="13" hasCustomPrompt="1"/>
          </p:nvPr>
        </p:nvSpPr>
        <p:spPr>
          <a:xfrm>
            <a:off x="320824" y="3029071"/>
            <a:ext cx="2537420"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4" name="Rectangle 53"/>
          <p:cNvSpPr/>
          <p:nvPr/>
        </p:nvSpPr>
        <p:spPr>
          <a:xfrm>
            <a:off x="2911476" y="3029071"/>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5" name="Picture Placeholder 25"/>
          <p:cNvSpPr>
            <a:spLocks noGrp="1"/>
          </p:cNvSpPr>
          <p:nvPr>
            <p:ph type="pic" sz="quarter" idx="14" hasCustomPrompt="1"/>
          </p:nvPr>
        </p:nvSpPr>
        <p:spPr>
          <a:xfrm>
            <a:off x="2908334" y="3029071"/>
            <a:ext cx="4028516"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6" name="Rectangle 55"/>
          <p:cNvSpPr/>
          <p:nvPr/>
        </p:nvSpPr>
        <p:spPr>
          <a:xfrm>
            <a:off x="6979833" y="1683763"/>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7" name="Picture Placeholder 25"/>
          <p:cNvSpPr>
            <a:spLocks noGrp="1"/>
          </p:cNvSpPr>
          <p:nvPr>
            <p:ph type="pic" sz="quarter" idx="15" hasCustomPrompt="1"/>
          </p:nvPr>
        </p:nvSpPr>
        <p:spPr>
          <a:xfrm>
            <a:off x="6979833" y="1676483"/>
            <a:ext cx="1838730" cy="344941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9" name="Picture Placeholder 25"/>
          <p:cNvSpPr>
            <a:spLocks noGrp="1"/>
          </p:cNvSpPr>
          <p:nvPr>
            <p:ph type="pic" sz="quarter" idx="16" hasCustomPrompt="1"/>
          </p:nvPr>
        </p:nvSpPr>
        <p:spPr>
          <a:xfrm>
            <a:off x="6979833" y="5183046"/>
            <a:ext cx="1838730" cy="130492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0"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6380740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ingle photo with caption">
    <p:bg>
      <p:bgRef idx="1001">
        <a:schemeClr val="bg2"/>
      </p:bgRef>
    </p:bg>
    <p:spTree>
      <p:nvGrpSpPr>
        <p:cNvPr id="1" name=""/>
        <p:cNvGrpSpPr/>
        <p:nvPr/>
      </p:nvGrpSpPr>
      <p:grpSpPr>
        <a:xfrm>
          <a:off x="0" y="0"/>
          <a:ext cx="0" cy="0"/>
          <a:chOff x="0" y="0"/>
          <a:chExt cx="0" cy="0"/>
        </a:xfrm>
      </p:grpSpPr>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3" name="Rectangle 22"/>
          <p:cNvSpPr/>
          <p:nvPr userDrawn="1"/>
        </p:nvSpPr>
        <p:spPr>
          <a:xfrm>
            <a:off x="1891875" y="4794355"/>
            <a:ext cx="5347552" cy="996372"/>
          </a:xfrm>
          <a:prstGeom prst="rect">
            <a:avLst/>
          </a:prstGeom>
          <a:no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1900238" y="795528"/>
            <a:ext cx="5329238" cy="4005072"/>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solidFill>
                  <a:schemeClr val="tx1"/>
                </a:solidFill>
                <a:latin typeface="+mj-lt"/>
              </a:defRPr>
            </a:lvl1pPr>
          </a:lstStyle>
          <a:p>
            <a:r>
              <a:rPr lang="en-US" smtClean="0"/>
              <a:t>Click to edit Master title style</a:t>
            </a:r>
            <a:endParaRPr lang="en-US" dirty="0"/>
          </a:p>
        </p:txBody>
      </p:sp>
      <p:sp>
        <p:nvSpPr>
          <p:cNvPr id="10" name="Rectangle 7"/>
          <p:cNvSpPr>
            <a:spLocks noChangeArrowheads="1"/>
          </p:cNvSpPr>
          <p:nvPr userDrawn="1"/>
        </p:nvSpPr>
        <p:spPr bwMode="ltGray">
          <a:xfrm>
            <a:off x="8662388" y="6601251"/>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5"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6"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1269072870"/>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mall photo_top left">
    <p:bg>
      <p:bgRef idx="1001">
        <a:schemeClr val="bg2"/>
      </p:bgRef>
    </p:bg>
    <p:spTree>
      <p:nvGrpSpPr>
        <p:cNvPr id="1" name=""/>
        <p:cNvGrpSpPr/>
        <p:nvPr/>
      </p:nvGrpSpPr>
      <p:grpSpPr>
        <a:xfrm>
          <a:off x="0" y="0"/>
          <a:ext cx="0" cy="0"/>
          <a:chOff x="0" y="0"/>
          <a:chExt cx="0" cy="0"/>
        </a:xfrm>
      </p:grpSpPr>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338329" y="310896"/>
            <a:ext cx="3273552" cy="2459736"/>
          </a:xfrm>
          <a:prstGeom prst="rect">
            <a:avLst/>
          </a:prstGeom>
          <a:solidFill>
            <a:schemeClr val="bg1">
              <a:alpha val="30000"/>
            </a:schemeClr>
          </a:solidFill>
          <a:ln>
            <a:solidFill>
              <a:schemeClr val="bg2"/>
            </a:solidFill>
          </a:ln>
          <a:effectLst/>
        </p:spPr>
        <p:txBody>
          <a:bodyPr vert="horz" lIns="68589" tIns="34295" rIns="68589" bIns="34295" rtlCol="0" anchor="ctr" anchorCtr="0">
            <a:normAutofit/>
          </a:bodyPr>
          <a:lstStyle>
            <a:lvl1pPr marL="0" indent="0" algn="ctr" defTabSz="685891"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tx1"/>
                </a:solidFill>
                <a:latin typeface="+mj-lt"/>
                <a:ea typeface="+mn-ea"/>
                <a:cs typeface="+mn-cs"/>
              </a:defRPr>
            </a:lvl1pPr>
          </a:lstStyle>
          <a:p>
            <a:r>
              <a:rPr lang="en-US" smtClean="0"/>
              <a:t>Click icon to add picture</a:t>
            </a:r>
            <a:endParaRPr lang="en-US" dirty="0"/>
          </a:p>
        </p:txBody>
      </p:sp>
      <p:sp>
        <p:nvSpPr>
          <p:cNvPr id="9" name="Title 8"/>
          <p:cNvSpPr>
            <a:spLocks noGrp="1"/>
          </p:cNvSpPr>
          <p:nvPr>
            <p:ph type="title" hasCustomPrompt="1"/>
          </p:nvPr>
        </p:nvSpPr>
        <p:spPr>
          <a:xfrm>
            <a:off x="238092" y="3429000"/>
            <a:ext cx="7009298" cy="1421928"/>
          </a:xfrm>
        </p:spPr>
        <p:txBody>
          <a:bodyPr anchor="t">
            <a:noAutofit/>
          </a:bodyPr>
          <a:lstStyle>
            <a:lvl1pPr marL="0" marR="0" indent="0" algn="l" defTabSz="685891" rtl="0" eaLnBrk="1" fontAlgn="auto" latinLnBrk="0" hangingPunct="1">
              <a:lnSpc>
                <a:spcPct val="80000"/>
              </a:lnSpc>
              <a:spcBef>
                <a:spcPct val="0"/>
              </a:spcBef>
              <a:spcAft>
                <a:spcPts val="0"/>
              </a:spcAft>
              <a:buClrTx/>
              <a:buSzTx/>
              <a:buFontTx/>
              <a:buNone/>
              <a:tabLst/>
              <a:defRPr sz="4500">
                <a:solidFill>
                  <a:schemeClr val="tx1"/>
                </a:solidFill>
                <a:latin typeface="+mj-lt"/>
              </a:defRPr>
            </a:lvl1pPr>
          </a:lstStyle>
          <a:p>
            <a:r>
              <a:rPr lang="en-US" dirty="0" smtClean="0"/>
              <a:t>Large photo </a:t>
            </a:r>
            <a:br>
              <a:rPr lang="en-US" dirty="0" smtClean="0"/>
            </a:br>
            <a:r>
              <a:rPr lang="en-US" dirty="0" smtClean="0"/>
              <a:t>caption here.</a:t>
            </a:r>
          </a:p>
        </p:txBody>
      </p:sp>
      <p:sp>
        <p:nvSpPr>
          <p:cNvPr id="8" name="Rectangle 4"/>
          <p:cNvSpPr>
            <a:spLocks noChangeArrowheads="1"/>
          </p:cNvSpPr>
          <p:nvPr userDrawn="1"/>
        </p:nvSpPr>
        <p:spPr bwMode="ltGray">
          <a:xfrm>
            <a:off x="292091" y="6607089"/>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51"/>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4"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1"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055877177"/>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Portrait photo_right side">
    <p:bg>
      <p:bgRef idx="1001">
        <a:schemeClr val="bg2"/>
      </p:bgRef>
    </p:bg>
    <p:spTree>
      <p:nvGrpSpPr>
        <p:cNvPr id="1" name=""/>
        <p:cNvGrpSpPr/>
        <p:nvPr/>
      </p:nvGrpSpPr>
      <p:grpSpPr>
        <a:xfrm>
          <a:off x="0" y="0"/>
          <a:ext cx="0" cy="0"/>
          <a:chOff x="0" y="0"/>
          <a:chExt cx="0" cy="0"/>
        </a:xfrm>
      </p:grpSpPr>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4992624" y="859536"/>
            <a:ext cx="3630168" cy="5029200"/>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9" name="Title 8"/>
          <p:cNvSpPr>
            <a:spLocks noGrp="1"/>
          </p:cNvSpPr>
          <p:nvPr>
            <p:ph type="title"/>
          </p:nvPr>
        </p:nvSpPr>
        <p:spPr>
          <a:xfrm>
            <a:off x="254870" y="729070"/>
            <a:ext cx="4349918" cy="1085313"/>
          </a:xfrm>
        </p:spPr>
        <p:txBody>
          <a:bodyPr anchor="t">
            <a:noAutofit/>
          </a:bodyPr>
          <a:lstStyle>
            <a:lvl1pPr>
              <a:lnSpc>
                <a:spcPct val="90000"/>
              </a:lnSpc>
              <a:defRPr sz="2500">
                <a:solidFill>
                  <a:schemeClr val="tx1"/>
                </a:solidFill>
                <a:latin typeface="+mj-lt"/>
              </a:defRPr>
            </a:lvl1pPr>
          </a:lstStyle>
          <a:p>
            <a:r>
              <a:rPr lang="en-US" smtClean="0"/>
              <a:t>Click to edit Master title style</a:t>
            </a:r>
            <a:endParaRPr lang="en-US" dirty="0"/>
          </a:p>
        </p:txBody>
      </p:sp>
      <p:sp>
        <p:nvSpPr>
          <p:cNvPr id="8" name="Rectangle 4"/>
          <p:cNvSpPr>
            <a:spLocks noChangeArrowheads="1"/>
          </p:cNvSpPr>
          <p:nvPr userDrawn="1"/>
        </p:nvSpPr>
        <p:spPr bwMode="ltGray">
          <a:xfrm>
            <a:off x="265728" y="6607089"/>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51"/>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1"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018683728"/>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8" y="0"/>
            <a:ext cx="9144000" cy="6858000"/>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2240044712"/>
      </p:ext>
    </p:extLst>
  </p:cSld>
  <p:clrMapOvr>
    <a:masterClrMapping/>
  </p:clrMapOvr>
  <p:transition spd="slow">
    <p:wip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074" y="320923"/>
            <a:ext cx="8447031" cy="5877827"/>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2451781660"/>
      </p:ext>
    </p:extLst>
  </p:cSld>
  <p:clrMapOvr>
    <a:masterClrMapping/>
  </p:clrMapOvr>
  <p:transition spd="slow">
    <p:wip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userDrawn="1">
  <p:cSld name="2_Full bleed photo">
    <p:bg>
      <p:bgPr>
        <a:solidFill>
          <a:schemeClr val="tx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83"/>
            <a:ext cx="9144000" cy="6618515"/>
          </a:xfrm>
          <a:prstGeom prst="rect">
            <a:avLst/>
          </a:prstGeom>
        </p:spPr>
        <p:txBody>
          <a:bodyPr vert="horz"/>
          <a:lstStyle>
            <a:lvl1pPr marL="0" indent="0" algn="ctr">
              <a:buNone/>
              <a:defRPr sz="1500" baseline="0">
                <a:solidFill>
                  <a:schemeClr val="bg1"/>
                </a:solidFill>
                <a:latin typeface="+mn-lt"/>
                <a:cs typeface="CiscoSans ExtraLight"/>
              </a:defRPr>
            </a:lvl1pPr>
          </a:lstStyle>
          <a:p>
            <a:r>
              <a:rPr lang="en-US" smtClean="0"/>
              <a:t>Click icon to add picture</a:t>
            </a:r>
            <a:endParaRPr lang="en-US" dirty="0"/>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6915419"/>
      </p:ext>
    </p:extLst>
  </p:cSld>
  <p:clrMapOvr>
    <a:masterClrMapping/>
  </p:clrMapOvr>
  <p:transition spd="slow">
    <p:wip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userDrawn="1">
  <p:cSld name="Wide screen video">
    <p:bg>
      <p:bgRef idx="1001">
        <a:schemeClr val="bg2"/>
      </p:bgRef>
    </p:bg>
    <p:spTree>
      <p:nvGrpSpPr>
        <p:cNvPr id="1" name=""/>
        <p:cNvGrpSpPr/>
        <p:nvPr/>
      </p:nvGrpSpPr>
      <p:grpSpPr>
        <a:xfrm>
          <a:off x="0" y="0"/>
          <a:ext cx="0" cy="0"/>
          <a:chOff x="0" y="0"/>
          <a:chExt cx="0" cy="0"/>
        </a:xfrm>
      </p:grpSpPr>
      <p:sp>
        <p:nvSpPr>
          <p:cNvPr id="40" name="Media Placeholder 39"/>
          <p:cNvSpPr>
            <a:spLocks noGrp="1"/>
          </p:cNvSpPr>
          <p:nvPr>
            <p:ph type="media" sz="quarter" idx="11"/>
          </p:nvPr>
        </p:nvSpPr>
        <p:spPr>
          <a:xfrm>
            <a:off x="2916766" y="777240"/>
            <a:ext cx="5899416"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baseline="0" smtClean="0">
                <a:solidFill>
                  <a:schemeClr val="lt1"/>
                </a:solidFill>
                <a:latin typeface="+mn-lt"/>
                <a:ea typeface="+mn-ea"/>
                <a:cs typeface="CiscoSans"/>
              </a:defRPr>
            </a:lvl1pPr>
          </a:lstStyle>
          <a:p>
            <a:r>
              <a:rPr lang="en-US" smtClean="0"/>
              <a:t>Click icon to add media</a:t>
            </a:r>
            <a:endParaRPr lang="en-US" dirty="0"/>
          </a:p>
        </p:txBody>
      </p:sp>
      <p:sp>
        <p:nvSpPr>
          <p:cNvPr id="37"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38"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3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7631543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userDrawn="1">
  <p:cSld name="Standard video">
    <p:bg>
      <p:bgRef idx="1001">
        <a:schemeClr val="bg2"/>
      </p:bgRef>
    </p:bg>
    <p:spTree>
      <p:nvGrpSpPr>
        <p:cNvPr id="1" name=""/>
        <p:cNvGrpSpPr/>
        <p:nvPr/>
      </p:nvGrpSpPr>
      <p:grpSpPr>
        <a:xfrm>
          <a:off x="0" y="0"/>
          <a:ext cx="0" cy="0"/>
          <a:chOff x="0" y="0"/>
          <a:chExt cx="0" cy="0"/>
        </a:xfrm>
      </p:grpSpPr>
      <p:sp>
        <p:nvSpPr>
          <p:cNvPr id="21" name="Media Placeholder 20"/>
          <p:cNvSpPr>
            <a:spLocks noGrp="1"/>
          </p:cNvSpPr>
          <p:nvPr>
            <p:ph type="media" sz="quarter" idx="10"/>
          </p:nvPr>
        </p:nvSpPr>
        <p:spPr>
          <a:xfrm>
            <a:off x="4391620" y="778669"/>
            <a:ext cx="4424562"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n-lt"/>
                <a:ea typeface="+mn-ea"/>
                <a:cs typeface="CiscoSans"/>
              </a:defRPr>
            </a:lvl1pPr>
          </a:lstStyle>
          <a:p>
            <a:r>
              <a:rPr lang="en-US" smtClean="0"/>
              <a:t>Click icon to add media</a:t>
            </a:r>
            <a:endParaRPr lang="en-US" dirty="0"/>
          </a:p>
        </p:txBody>
      </p:sp>
      <p:sp>
        <p:nvSpPr>
          <p:cNvPr id="19"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37535586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Blank_gradient only">
    <p:bg>
      <p:bgRef idx="1001">
        <a:schemeClr val="bg2"/>
      </p:bgRef>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1712080"/>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713" y="1344168"/>
            <a:ext cx="8578850" cy="4965192"/>
          </a:xfrm>
        </p:spPr>
        <p:txBody>
          <a:bodyPr/>
          <a:lstStyle>
            <a:lvl1pPr>
              <a:lnSpc>
                <a:spcPct val="95000"/>
              </a:lnSpc>
              <a:spcBef>
                <a:spcPts val="1480"/>
              </a:spcBef>
              <a:defRPr lang="en-US" dirty="0" smtClean="0"/>
            </a:lvl1pPr>
            <a:lvl2pPr>
              <a:lnSpc>
                <a:spcPct val="95000"/>
              </a:lnSpc>
              <a:spcBef>
                <a:spcPts val="600"/>
              </a:spcBef>
              <a:defRPr lang="en-US" dirty="0" smtClean="0"/>
            </a:lvl2pPr>
            <a:lvl3pPr>
              <a:defRPr lang="en-US" dirty="0" smtClean="0"/>
            </a:lvl3pPr>
            <a:lvl4pPr>
              <a:defRPr lang="en-US"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32335181"/>
      </p:ext>
    </p:extLst>
  </p:cSld>
  <p:clrMapOvr>
    <a:masterClrMapping/>
  </p:clrMapOvr>
  <p:transition>
    <p:wipe dir="r"/>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1_Blank_gradient only">
    <p:bg>
      <p:bgPr>
        <a:solidFill>
          <a:schemeClr val="accent4"/>
        </a:soli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2297546"/>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2_Blank_gradient only">
    <p:bg>
      <p:bgPr>
        <a:gradFill>
          <a:gsLst>
            <a:gs pos="33000">
              <a:schemeClr val="bg2"/>
            </a:gs>
            <a:gs pos="0">
              <a:srgbClr val="272749"/>
            </a:gs>
            <a:gs pos="93000">
              <a:srgbClr val="EE402F"/>
            </a:gs>
            <a:gs pos="100000">
              <a:srgbClr val="F37528"/>
            </a:gs>
          </a:gsLst>
          <a:lin ang="1200000" scaled="0"/>
        </a:gra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2359592"/>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3_Blank_gradient only">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4457941"/>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showMasterSp="0" preserve="1" userDrawn="1">
  <p:cSld name="Closing Slide_green">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grpSp>
        <p:nvGrpSpPr>
          <p:cNvPr id="50" name="Group 5"/>
          <p:cNvGrpSpPr>
            <a:grpSpLocks/>
          </p:cNvGrpSpPr>
          <p:nvPr userDrawn="1"/>
        </p:nvGrpSpPr>
        <p:grpSpPr bwMode="auto">
          <a:xfrm>
            <a:off x="3947936" y="5451857"/>
            <a:ext cx="1240920" cy="879663"/>
            <a:chOff x="384" y="331"/>
            <a:chExt cx="912" cy="485"/>
          </a:xfrm>
        </p:grpSpPr>
        <p:sp>
          <p:nvSpPr>
            <p:cNvPr id="5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4"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5"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6"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7"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8"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9"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0"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1"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2"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3"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4"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5"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42738235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preserve="1" userDrawn="1">
  <p:cSld name="Closing Slide-green thank you">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64" name="TextBox 63"/>
          <p:cNvSpPr txBox="1"/>
          <p:nvPr userDrawn="1"/>
        </p:nvSpPr>
        <p:spPr>
          <a:xfrm>
            <a:off x="626132" y="3066801"/>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65" name="Rectangle 64"/>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66" name="Freeform 65"/>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7" name="Freeform 66"/>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8" name="Freeform 67"/>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9" name="Freeform 68"/>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0" name="Freeform 69"/>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1" name="Freeform 70"/>
          <p:cNvSpPr>
            <a:spLocks/>
          </p:cNvSpPr>
          <p:nvPr userDrawn="1"/>
        </p:nvSpPr>
        <p:spPr bwMode="black">
          <a:xfrm>
            <a:off x="5874058" y="2763786"/>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2" name="Freeform 71"/>
          <p:cNvSpPr>
            <a:spLocks/>
          </p:cNvSpPr>
          <p:nvPr userDrawn="1"/>
        </p:nvSpPr>
        <p:spPr bwMode="black">
          <a:xfrm>
            <a:off x="6176463" y="2484642"/>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3" name="Freeform 72"/>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4" name="Freeform 73"/>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5" name="Freeform 74"/>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6" name="Freeform 75"/>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7" name="Freeform 76"/>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8" name="Freeform 77"/>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318787656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700"/>
                                        <p:tgtEl>
                                          <p:spTgt spid="7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700"/>
                                        <p:tgtEl>
                                          <p:spTgt spid="7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700"/>
                                        <p:tgtEl>
                                          <p:spTgt spid="72"/>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700"/>
                                        <p:tgtEl>
                                          <p:spTgt spid="73"/>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700"/>
                                        <p:tgtEl>
                                          <p:spTgt spid="74"/>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700"/>
                                        <p:tgtEl>
                                          <p:spTgt spid="75"/>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700"/>
                                        <p:tgtEl>
                                          <p:spTgt spid="7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700"/>
                                        <p:tgtEl>
                                          <p:spTgt spid="7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700"/>
                                        <p:tgtEl>
                                          <p:spTgt spid="78"/>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70"/>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72"/>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74"/>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76"/>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78"/>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71"/>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73"/>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75"/>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77"/>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00"/>
                                        <p:tgtEl>
                                          <p:spTgt spid="67"/>
                                        </p:tgtEl>
                                      </p:cBhvr>
                                    </p:animEffect>
                                  </p:childTnLst>
                                </p:cTn>
                              </p:par>
                              <p:par>
                                <p:cTn id="58" presetID="10" presetClass="entr" presetSubtype="0" fill="hold" nodeType="withEffect">
                                  <p:stCondLst>
                                    <p:cond delay="1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700"/>
                                        <p:tgtEl>
                                          <p:spTgt spid="65"/>
                                        </p:tgtEl>
                                      </p:cBhvr>
                                    </p:animEffect>
                                  </p:childTnLst>
                                </p:cTn>
                              </p:par>
                              <p:par>
                                <p:cTn id="61" presetID="10" presetClass="entr" presetSubtype="0" fill="hold" nodeType="withEffect">
                                  <p:stCondLst>
                                    <p:cond delay="20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700"/>
                                        <p:tgtEl>
                                          <p:spTgt spid="69"/>
                                        </p:tgtEl>
                                      </p:cBhvr>
                                    </p:animEffect>
                                  </p:childTnLst>
                                </p:cTn>
                              </p:par>
                              <p:par>
                                <p:cTn id="64" presetID="10" presetClass="entr" presetSubtype="0" fill="hold" nodeType="withEffect">
                                  <p:stCondLst>
                                    <p:cond delay="30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00"/>
                                        <p:tgtEl>
                                          <p:spTgt spid="66"/>
                                        </p:tgtEl>
                                      </p:cBhvr>
                                    </p:animEffect>
                                  </p:childTnLst>
                                </p:cTn>
                              </p:par>
                              <p:par>
                                <p:cTn id="67" presetID="10" presetClass="entr" presetSubtype="0" fill="hold" nodeType="withEffect">
                                  <p:stCondLst>
                                    <p:cond delay="40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7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showMasterSp="0" preserve="1" userDrawn="1">
  <p:cSld name="Closing Slide-red">
    <p:bg>
      <p:bgRef idx="1001">
        <a:schemeClr val="bg2"/>
      </p:bgRef>
    </p:bg>
    <p:spTree>
      <p:nvGrpSpPr>
        <p:cNvPr id="1" name=""/>
        <p:cNvGrpSpPr/>
        <p:nvPr/>
      </p:nvGrpSpPr>
      <p:grpSpPr>
        <a:xfrm>
          <a:off x="0" y="0"/>
          <a:ext cx="0" cy="0"/>
          <a:chOff x="0" y="0"/>
          <a:chExt cx="0" cy="0"/>
        </a:xfrm>
      </p:grpSpPr>
      <p:grpSp>
        <p:nvGrpSpPr>
          <p:cNvPr id="18" name="Group 5"/>
          <p:cNvGrpSpPr>
            <a:grpSpLocks/>
          </p:cNvGrpSpPr>
          <p:nvPr userDrawn="1"/>
        </p:nvGrpSpPr>
        <p:grpSpPr bwMode="auto">
          <a:xfrm>
            <a:off x="3947936" y="5451857"/>
            <a:ext cx="1240920" cy="879663"/>
            <a:chOff x="384" y="331"/>
            <a:chExt cx="912" cy="485"/>
          </a:xfrm>
        </p:grpSpPr>
        <p:sp>
          <p:nvSpPr>
            <p:cNvPr id="19"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0"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1"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28767357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userDrawn="1">
  <p:cSld name="Closing_Thanks">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457" y="1254384"/>
            <a:ext cx="8694007" cy="3838231"/>
          </a:xfrm>
          <a:prstGeom prst="rect">
            <a:avLst/>
          </a:prstGeom>
        </p:spPr>
        <p:txBody>
          <a:bodyPr anchor="ctr" anchorCtr="0">
            <a:noAutofit/>
          </a:bodyPr>
          <a:lstStyle>
            <a:lvl1pPr algn="ctr">
              <a:lnSpc>
                <a:spcPct val="90000"/>
              </a:lnSpc>
              <a:defRPr sz="12000" b="0" i="1" spc="0" baseline="0">
                <a:solidFill>
                  <a:srgbClr val="FFFFFF"/>
                </a:solidFill>
                <a:latin typeface="+mj-lt"/>
                <a:cs typeface="CiscoSans Thin"/>
              </a:defRPr>
            </a:lvl1pPr>
          </a:lstStyle>
          <a:p>
            <a:r>
              <a:rPr lang="en-US" dirty="0" smtClean="0"/>
              <a:t>Thanks</a:t>
            </a:r>
            <a:endParaRPr lang="en-US" dirty="0"/>
          </a:p>
        </p:txBody>
      </p:sp>
      <p:grpSp>
        <p:nvGrpSpPr>
          <p:cNvPr id="20" name="Group 5"/>
          <p:cNvGrpSpPr>
            <a:grpSpLocks/>
          </p:cNvGrpSpPr>
          <p:nvPr userDrawn="1"/>
        </p:nvGrpSpPr>
        <p:grpSpPr bwMode="auto">
          <a:xfrm>
            <a:off x="3947936" y="5451857"/>
            <a:ext cx="1240920" cy="879663"/>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0"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1"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cxnSp>
        <p:nvCxnSpPr>
          <p:cNvPr id="24" name="Straight Connector 2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31601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userDrawn="1">
  <p:cSld name="Closing Slide-red thank you">
    <p:bg>
      <p:bgRef idx="1001">
        <a:schemeClr val="bg2"/>
      </p:bgRef>
    </p:bg>
    <p:spTree>
      <p:nvGrpSpPr>
        <p:cNvPr id="1" name=""/>
        <p:cNvGrpSpPr/>
        <p:nvPr/>
      </p:nvGrpSpPr>
      <p:grpSpPr>
        <a:xfrm>
          <a:off x="0" y="0"/>
          <a:ext cx="0" cy="0"/>
          <a:chOff x="0" y="0"/>
          <a:chExt cx="0" cy="0"/>
        </a:xfrm>
      </p:grpSpPr>
      <p:sp>
        <p:nvSpPr>
          <p:cNvPr id="20" name="TextBox 19"/>
          <p:cNvSpPr txBox="1"/>
          <p:nvPr userDrawn="1"/>
        </p:nvSpPr>
        <p:spPr>
          <a:xfrm>
            <a:off x="626132" y="3066801"/>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21" name="Rectangle 20"/>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22" name="Freeform 21"/>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23" name="Freeform 22"/>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0" name="Freeform 39"/>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1" name="Freeform 40"/>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2" name="Freeform 41"/>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3" name="Freeform 42"/>
          <p:cNvSpPr>
            <a:spLocks/>
          </p:cNvSpPr>
          <p:nvPr userDrawn="1"/>
        </p:nvSpPr>
        <p:spPr bwMode="black">
          <a:xfrm>
            <a:off x="5874058" y="2763786"/>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4" name="Freeform 43"/>
          <p:cNvSpPr>
            <a:spLocks/>
          </p:cNvSpPr>
          <p:nvPr userDrawn="1"/>
        </p:nvSpPr>
        <p:spPr bwMode="black">
          <a:xfrm>
            <a:off x="6176463" y="2484642"/>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5" name="Freeform 44"/>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6" name="Freeform 45"/>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7" name="Freeform 46"/>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8" name="Freeform 47"/>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9" name="Freeform 48"/>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50" name="Freeform 49"/>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22748611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00"/>
                                        <p:tgtEl>
                                          <p:spTgt spid="44"/>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700"/>
                                        <p:tgtEl>
                                          <p:spTgt spid="46"/>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700"/>
                                        <p:tgtEl>
                                          <p:spTgt spid="48"/>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00"/>
                                        <p:tgtEl>
                                          <p:spTgt spid="49"/>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00"/>
                                        <p:tgtEl>
                                          <p:spTgt spid="50"/>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2"/>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4"/>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6"/>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8"/>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50"/>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3"/>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5"/>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7"/>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9"/>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700"/>
                                        <p:tgtEl>
                                          <p:spTgt spid="23"/>
                                        </p:tgtEl>
                                      </p:cBhvr>
                                    </p:animEffect>
                                  </p:childTnLst>
                                </p:cTn>
                              </p:par>
                              <p:par>
                                <p:cTn id="58" presetID="10" presetClass="entr" presetSubtype="0" fill="hold" nodeType="withEffect">
                                  <p:stCondLst>
                                    <p:cond delay="1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00"/>
                                        <p:tgtEl>
                                          <p:spTgt spid="21"/>
                                        </p:tgtEl>
                                      </p:cBhvr>
                                    </p:animEffect>
                                  </p:childTnLst>
                                </p:cTn>
                              </p:par>
                              <p:par>
                                <p:cTn id="61" presetID="10" presetClass="entr" presetSubtype="0" fill="hold" nodeType="withEffect">
                                  <p:stCondLst>
                                    <p:cond delay="2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700"/>
                                        <p:tgtEl>
                                          <p:spTgt spid="41"/>
                                        </p:tgtEl>
                                      </p:cBhvr>
                                    </p:animEffect>
                                  </p:childTnLst>
                                </p:cTn>
                              </p:par>
                              <p:par>
                                <p:cTn id="64" presetID="10" presetClass="entr" presetSubtype="0" fill="hold" nodeType="withEffect">
                                  <p:stCondLst>
                                    <p:cond delay="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00"/>
                                        <p:tgtEl>
                                          <p:spTgt spid="22"/>
                                        </p:tgtEl>
                                      </p:cBhvr>
                                    </p:animEffect>
                                  </p:childTnLst>
                                </p:cTn>
                              </p:par>
                              <p:par>
                                <p:cTn id="67" presetID="10" presetClass="entr" presetSubtype="0" fill="hold" nodeType="withEffect">
                                  <p:stCondLst>
                                    <p:cond delay="4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307"/>
            <a:ext cx="2133600" cy="476251"/>
          </a:xfrm>
          <a:prstGeom prst="rect">
            <a:avLst/>
          </a:prstGeom>
          <a:ln/>
        </p:spPr>
        <p:txBody>
          <a:bodyPr/>
          <a:lstStyle>
            <a:lvl1pPr>
              <a:defRPr/>
            </a:lvl1pPr>
          </a:lstStyle>
          <a:p>
            <a:pPr defTabSz="457200"/>
            <a:endParaRPr lang="en-US">
              <a:solidFill>
                <a:srgbClr val="000000"/>
              </a:solidFill>
            </a:endParaRPr>
          </a:p>
        </p:txBody>
      </p:sp>
      <p:sp>
        <p:nvSpPr>
          <p:cNvPr id="4" name="Rectangle 5"/>
          <p:cNvSpPr>
            <a:spLocks noGrp="1" noChangeArrowheads="1"/>
          </p:cNvSpPr>
          <p:nvPr>
            <p:ph type="ftr" sz="quarter" idx="11"/>
          </p:nvPr>
        </p:nvSpPr>
        <p:spPr>
          <a:xfrm>
            <a:off x="3124200" y="6245307"/>
            <a:ext cx="2895600" cy="476251"/>
          </a:xfrm>
          <a:prstGeom prst="rect">
            <a:avLst/>
          </a:prstGeom>
          <a:ln/>
        </p:spPr>
        <p:txBody>
          <a:bodyPr/>
          <a:lstStyle>
            <a:lvl1pPr>
              <a:defRPr/>
            </a:lvl1pPr>
          </a:lstStyle>
          <a:p>
            <a:pPr defTabSz="457200"/>
            <a:endParaRPr lang="en-US">
              <a:solidFill>
                <a:srgbClr val="000000"/>
              </a:solidFill>
            </a:endParaRPr>
          </a:p>
        </p:txBody>
      </p:sp>
      <p:sp>
        <p:nvSpPr>
          <p:cNvPr id="5" name="Rectangle 6"/>
          <p:cNvSpPr>
            <a:spLocks noGrp="1" noChangeArrowheads="1"/>
          </p:cNvSpPr>
          <p:nvPr>
            <p:ph type="sldNum" sz="quarter" idx="12"/>
          </p:nvPr>
        </p:nvSpPr>
        <p:spPr>
          <a:xfrm>
            <a:off x="6553201" y="6245307"/>
            <a:ext cx="2133600" cy="476251"/>
          </a:xfrm>
          <a:prstGeom prst="rect">
            <a:avLst/>
          </a:prstGeom>
          <a:ln/>
        </p:spPr>
        <p:txBody>
          <a:bodyPr/>
          <a:lstStyle>
            <a:lvl1pPr>
              <a:defRPr/>
            </a:lvl1pPr>
          </a:lstStyle>
          <a:p>
            <a:pPr defTabSz="457200"/>
            <a:fld id="{337657DF-1360-4717-A95E-3F200E93A73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4065672994"/>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9"/>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68586" tIns="34294" rIns="68586" bIns="34294"/>
          <a:lstStyle>
            <a:lvl1pPr marL="0" indent="0" algn="ctr">
              <a:buNone/>
              <a:defRPr>
                <a:solidFill>
                  <a:schemeClr val="tx1">
                    <a:tint val="75000"/>
                  </a:schemeClr>
                </a:solidFill>
              </a:defRPr>
            </a:lvl1pPr>
            <a:lvl2pPr marL="342796" indent="0" algn="ctr">
              <a:buNone/>
              <a:defRPr>
                <a:solidFill>
                  <a:schemeClr val="tx1">
                    <a:tint val="75000"/>
                  </a:schemeClr>
                </a:solidFill>
              </a:defRPr>
            </a:lvl2pPr>
            <a:lvl3pPr marL="685606" indent="0" algn="ctr">
              <a:buNone/>
              <a:defRPr>
                <a:solidFill>
                  <a:schemeClr val="tx1">
                    <a:tint val="75000"/>
                  </a:schemeClr>
                </a:solidFill>
              </a:defRPr>
            </a:lvl3pPr>
            <a:lvl4pPr marL="1028407" indent="0" algn="ctr">
              <a:buNone/>
              <a:defRPr>
                <a:solidFill>
                  <a:schemeClr val="tx1">
                    <a:tint val="75000"/>
                  </a:schemeClr>
                </a:solidFill>
              </a:defRPr>
            </a:lvl4pPr>
            <a:lvl5pPr marL="1371213" indent="0" algn="ctr">
              <a:buNone/>
              <a:defRPr>
                <a:solidFill>
                  <a:schemeClr val="tx1">
                    <a:tint val="75000"/>
                  </a:schemeClr>
                </a:solidFill>
              </a:defRPr>
            </a:lvl5pPr>
            <a:lvl6pPr marL="1714009" indent="0" algn="ctr">
              <a:buNone/>
              <a:defRPr>
                <a:solidFill>
                  <a:schemeClr val="tx1">
                    <a:tint val="75000"/>
                  </a:schemeClr>
                </a:solidFill>
              </a:defRPr>
            </a:lvl6pPr>
            <a:lvl7pPr marL="2056817" indent="0" algn="ctr">
              <a:buNone/>
              <a:defRPr>
                <a:solidFill>
                  <a:schemeClr val="tx1">
                    <a:tint val="75000"/>
                  </a:schemeClr>
                </a:solidFill>
              </a:defRPr>
            </a:lvl7pPr>
            <a:lvl8pPr marL="2399620" indent="0" algn="ctr">
              <a:buNone/>
              <a:defRPr>
                <a:solidFill>
                  <a:schemeClr val="tx1">
                    <a:tint val="75000"/>
                  </a:schemeClr>
                </a:solidFill>
              </a:defRPr>
            </a:lvl8pPr>
            <a:lvl9pPr marL="274242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434"/>
            <a:ext cx="2133600" cy="365125"/>
          </a:xfrm>
          <a:prstGeom prst="rect">
            <a:avLst/>
          </a:prstGeom>
        </p:spPr>
        <p:txBody>
          <a:bodyPr lIns="68559" tIns="34280" rIns="68559" bIns="34280"/>
          <a:lstStyle/>
          <a:p>
            <a:pPr defTabSz="457200"/>
            <a:fld id="{B96035D2-0913-49EB-B483-5BE364F1703D}" type="datetimeFigureOut">
              <a:rPr lang="en-US">
                <a:solidFill>
                  <a:srgbClr val="000000"/>
                </a:solidFill>
              </a:rPr>
              <a:pPr defTabSz="457200"/>
              <a:t>17-Sep-15</a:t>
            </a:fld>
            <a:endParaRPr lang="en-US">
              <a:solidFill>
                <a:srgbClr val="000000"/>
              </a:solidFill>
            </a:endParaRPr>
          </a:p>
        </p:txBody>
      </p:sp>
      <p:sp>
        <p:nvSpPr>
          <p:cNvPr id="5" name="Footer Placeholder 4"/>
          <p:cNvSpPr>
            <a:spLocks noGrp="1"/>
          </p:cNvSpPr>
          <p:nvPr>
            <p:ph type="ftr" sz="quarter" idx="11"/>
          </p:nvPr>
        </p:nvSpPr>
        <p:spPr>
          <a:xfrm>
            <a:off x="3124200" y="6356434"/>
            <a:ext cx="2895600" cy="365125"/>
          </a:xfrm>
          <a:prstGeom prst="rect">
            <a:avLst/>
          </a:prstGeom>
        </p:spPr>
        <p:txBody>
          <a:bodyPr lIns="68559" tIns="34280" rIns="68559" bIns="34280"/>
          <a:lstStyle/>
          <a:p>
            <a:pPr defTabSz="457200"/>
            <a:endParaRPr lang="en-US">
              <a:solidFill>
                <a:srgbClr val="000000"/>
              </a:solidFill>
            </a:endParaRPr>
          </a:p>
        </p:txBody>
      </p:sp>
      <p:sp>
        <p:nvSpPr>
          <p:cNvPr id="6" name="Slide Number Placeholder 5"/>
          <p:cNvSpPr>
            <a:spLocks noGrp="1"/>
          </p:cNvSpPr>
          <p:nvPr>
            <p:ph type="sldNum" sz="quarter" idx="12"/>
          </p:nvPr>
        </p:nvSpPr>
        <p:spPr>
          <a:xfrm>
            <a:off x="6553201" y="6356434"/>
            <a:ext cx="2133600" cy="365125"/>
          </a:xfrm>
          <a:prstGeom prst="rect">
            <a:avLst/>
          </a:prstGeom>
        </p:spPr>
        <p:txBody>
          <a:bodyPr lIns="68559" tIns="34280" rIns="68559" bIns="34280"/>
          <a:lstStyle/>
          <a:p>
            <a:pPr defTabSz="457200"/>
            <a:fld id="{DCB75E90-43C4-4379-A359-F1B1CB39F76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16508958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7"/>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23"/>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4"/>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95"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8349902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22327" y="1328170"/>
            <a:ext cx="8551441" cy="4965699"/>
          </a:xfrm>
          <a:prstGeom prst="rect">
            <a:avLst/>
          </a:prstGeom>
        </p:spPr>
        <p:txBody>
          <a:bodyPr lIns="68475" tIns="34238" rIns="68475" bIns="34238"/>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24195372"/>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3"/>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19"/>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0"/>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89"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352727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3"/>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19"/>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0"/>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89"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218614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gradFill>
          <a:gsLst>
            <a:gs pos="34000">
              <a:srgbClr val="272749"/>
            </a:gs>
            <a:gs pos="93000">
              <a:srgbClr val="EE402F"/>
            </a:gs>
            <a:gs pos="0">
              <a:srgbClr val="272749"/>
            </a:gs>
            <a:gs pos="100000">
              <a:srgbClr val="F37528"/>
            </a:gs>
          </a:gsLst>
          <a:lin ang="0" scaled="0"/>
        </a:gra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3"/>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19"/>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0"/>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89"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181644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bg>
      <p:bgPr>
        <a:solidFill>
          <a:schemeClr val="tx2"/>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3"/>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19"/>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0"/>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89"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651800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76537" y="4279509"/>
            <a:ext cx="4684867" cy="384175"/>
          </a:xfrm>
          <a:prstGeom prst="rect">
            <a:avLst/>
          </a:prstGeom>
        </p:spPr>
        <p:txBody>
          <a:bodyPr vert="horz" lIns="68589" tIns="34295" rIns="68589" bIns="34295" rtlCol="0">
            <a:noAutofit/>
          </a:bodyPr>
          <a:lstStyle>
            <a:lvl1pPr marL="0" indent="0" algn="l" defTabSz="685891" rtl="0" eaLnBrk="1" latinLnBrk="0" hangingPunct="1">
              <a:lnSpc>
                <a:spcPct val="95000"/>
              </a:lnSpc>
              <a:spcBef>
                <a:spcPts val="1080"/>
              </a:spcBef>
              <a:buClr>
                <a:srgbClr val="92D050"/>
              </a:buClr>
              <a:buSzPct val="90000"/>
              <a:buFont typeface="Arial" pitchFamily="34" charset="0"/>
              <a:buNone/>
              <a:tabLst/>
              <a:defRPr lang="en-US" sz="1800" kern="1200" dirty="0">
                <a:solidFill>
                  <a:schemeClr val="tx2"/>
                </a:solidFill>
                <a:latin typeface="+mj-lt"/>
                <a:ea typeface="+mn-ea"/>
                <a:cs typeface="+mn-cs"/>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pPr marL="0" lvl="0" indent="0" algn="l" defTabSz="685891"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2" name="Title 1"/>
          <p:cNvSpPr>
            <a:spLocks noGrp="1"/>
          </p:cNvSpPr>
          <p:nvPr>
            <p:ph type="ctrTitle" hasCustomPrompt="1"/>
          </p:nvPr>
        </p:nvSpPr>
        <p:spPr>
          <a:xfrm>
            <a:off x="248851" y="3282704"/>
            <a:ext cx="4712557" cy="1022351"/>
          </a:xfrm>
        </p:spPr>
        <p:txBody>
          <a:bodyPr vert="horz" lIns="61730" tIns="34295" rIns="61730" bIns="34295" rtlCol="0" anchor="b"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31" name="Picture Placeholder 30"/>
          <p:cNvSpPr>
            <a:spLocks noGrp="1"/>
          </p:cNvSpPr>
          <p:nvPr>
            <p:ph type="pic" sz="quarter" idx="10" hasCustomPrompt="1"/>
          </p:nvPr>
        </p:nvSpPr>
        <p:spPr>
          <a:xfrm>
            <a:off x="5540434" y="1917783"/>
            <a:ext cx="2676525" cy="2889251"/>
          </a:xfrm>
          <a:prstGeom prst="rect">
            <a:avLst/>
          </a:prstGeom>
        </p:spPr>
        <p:txBody>
          <a:bodyPr anchor="ctr" anchorCtr="1"/>
          <a:lstStyle>
            <a:lvl1pPr marL="0" indent="0" algn="ctr">
              <a:buNone/>
              <a:defRPr>
                <a:solidFill>
                  <a:schemeClr val="tx2"/>
                </a:solidFill>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331049518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2" grpId="0"/>
      <p:bldP spid="31" grpId="0"/>
    </p:bld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5" name="Title 1"/>
          <p:cNvSpPr>
            <a:spLocks noGrp="1"/>
          </p:cNvSpPr>
          <p:nvPr>
            <p:ph type="ctrTitle" hasCustomPrompt="1"/>
          </p:nvPr>
        </p:nvSpPr>
        <p:spPr>
          <a:xfrm>
            <a:off x="245456" y="762183"/>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gradFill>
                  <a:gsLst>
                    <a:gs pos="34000">
                      <a:srgbClr val="272749"/>
                    </a:gs>
                    <a:gs pos="0">
                      <a:schemeClr val="tx2"/>
                    </a:gs>
                    <a:gs pos="92000">
                      <a:srgbClr val="EE402F"/>
                    </a:gs>
                    <a:gs pos="100000">
                      <a:srgbClr val="F37527"/>
                    </a:gs>
                  </a:gsLst>
                  <a:lin ang="1200000" scaled="0"/>
                </a:gradFill>
                <a:latin typeface="+mj-lt"/>
                <a:cs typeface="CiscoSans Thin"/>
              </a:defRPr>
            </a:lvl1pPr>
          </a:lstStyle>
          <a:p>
            <a:r>
              <a:rPr lang="en-US" dirty="0" smtClean="0"/>
              <a:t>Section Title Goes Here</a:t>
            </a:r>
            <a:endParaRPr lang="en-US" dirty="0"/>
          </a:p>
        </p:txBody>
      </p:sp>
    </p:spTree>
    <p:extLst>
      <p:ext uri="{BB962C8B-B14F-4D97-AF65-F5344CB8AC3E}">
        <p14:creationId xmlns:p14="http://schemas.microsoft.com/office/powerpoint/2010/main" val="1814812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userDrawn="1">
  <p:cSld name="2_Segue">
    <p:bg>
      <p:bgPr>
        <a:solidFill>
          <a:schemeClr val="accent4"/>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1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667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Multi_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ctr" defTabSz="457200" rtl="0" eaLnBrk="1" fontAlgn="auto" latinLnBrk="0" hangingPunct="1">
              <a:lnSpc>
                <a:spcPct val="100000"/>
              </a:lnSpc>
              <a:spcBef>
                <a:spcPct val="20000"/>
              </a:spcBef>
              <a:spcAft>
                <a:spcPts val="0"/>
              </a:spcAft>
              <a:buClrTx/>
              <a:buSzTx/>
              <a:buFont typeface="Arial"/>
              <a:buNone/>
              <a:tabLst/>
              <a:defRPr sz="2000" b="0" i="0" baseline="0">
                <a:solidFill>
                  <a:schemeClr val="tx2"/>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Tree>
    <p:extLst>
      <p:ext uri="{BB962C8B-B14F-4D97-AF65-F5344CB8AC3E}">
        <p14:creationId xmlns:p14="http://schemas.microsoft.com/office/powerpoint/2010/main" val="3021783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7"/>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23"/>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4"/>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95"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28066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userDrawn="1">
  <p:cSld name="1_Multi_Slid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l" defTabSz="457200"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1" name="Straight Connector 10"/>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580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5474" y="1666619"/>
            <a:ext cx="8582751" cy="4354712"/>
          </a:xfrm>
          <a:prstGeom prst="rect">
            <a:avLst/>
          </a:prstGeom>
        </p:spPr>
        <p:txBody>
          <a:bodyPr>
            <a:noAutofit/>
          </a:bodyPr>
          <a:lstStyle>
            <a:lvl1pPr marL="288925" indent="-231775">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517525"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74930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919163"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1082675"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1965527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6" name="Text Placeholder 3"/>
          <p:cNvSpPr>
            <a:spLocks noGrp="1"/>
          </p:cNvSpPr>
          <p:nvPr>
            <p:ph type="body" sz="quarter" idx="10"/>
          </p:nvPr>
        </p:nvSpPr>
        <p:spPr>
          <a:xfrm>
            <a:off x="245457"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3"/>
          <p:cNvSpPr>
            <a:spLocks noGrp="1"/>
          </p:cNvSpPr>
          <p:nvPr>
            <p:ph type="body" sz="quarter" idx="11"/>
          </p:nvPr>
        </p:nvSpPr>
        <p:spPr>
          <a:xfrm>
            <a:off x="4640994"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86137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Bullet_Heavy Tex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9" name="Text Placeholder 3"/>
          <p:cNvSpPr>
            <a:spLocks noGrp="1"/>
          </p:cNvSpPr>
          <p:nvPr>
            <p:ph type="body" sz="quarter" idx="11"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a:p>
            <a:endParaRPr lang="en-US" dirty="0" smtClean="0"/>
          </a:p>
        </p:txBody>
      </p:sp>
      <p:sp>
        <p:nvSpPr>
          <p:cNvPr id="10" name="Text Placeholder 3"/>
          <p:cNvSpPr>
            <a:spLocks noGrp="1"/>
          </p:cNvSpPr>
          <p:nvPr>
            <p:ph type="body" sz="quarter" idx="12" hasCustomPrompt="1"/>
          </p:nvPr>
        </p:nvSpPr>
        <p:spPr>
          <a:xfrm>
            <a:off x="4640994" y="1666619"/>
            <a:ext cx="4169632" cy="4354712"/>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p:txBody>
      </p:sp>
    </p:spTree>
    <p:extLst>
      <p:ext uri="{BB962C8B-B14F-4D97-AF65-F5344CB8AC3E}">
        <p14:creationId xmlns:p14="http://schemas.microsoft.com/office/powerpoint/2010/main" val="794307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10" name="Rounded Rectangle 9"/>
          <p:cNvSpPr/>
          <p:nvPr userDrawn="1"/>
        </p:nvSpPr>
        <p:spPr>
          <a:xfrm>
            <a:off x="5143103" y="1639743"/>
            <a:ext cx="3623212" cy="4408475"/>
          </a:xfrm>
          <a:prstGeom prst="roundRect">
            <a:avLst>
              <a:gd name="adj" fmla="val 0"/>
            </a:avLst>
          </a:prstGeom>
          <a:gradFill flip="none" rotWithShape="1">
            <a:gsLst>
              <a:gs pos="0">
                <a:schemeClr val="bg2">
                  <a:lumMod val="92000"/>
                </a:schemeClr>
              </a:gs>
              <a:gs pos="47000">
                <a:schemeClr val="bg1"/>
              </a:gs>
              <a:gs pos="100000">
                <a:schemeClr val="bg2">
                  <a:lumMod val="9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CiscoSansTT ExtraLight"/>
            </a:endParaRPr>
          </a:p>
        </p:txBody>
      </p:sp>
      <p:sp>
        <p:nvSpPr>
          <p:cNvPr id="12" name="Text Placeholder 11"/>
          <p:cNvSpPr>
            <a:spLocks noGrp="1"/>
          </p:cNvSpPr>
          <p:nvPr>
            <p:ph type="body" sz="quarter" idx="11" hasCustomPrompt="1"/>
          </p:nvPr>
        </p:nvSpPr>
        <p:spPr>
          <a:xfrm>
            <a:off x="5221224" y="1747800"/>
            <a:ext cx="3236976" cy="2440001"/>
          </a:xfrm>
          <a:prstGeom prst="rect">
            <a:avLst/>
          </a:prstGeom>
        </p:spPr>
        <p:txBody>
          <a:bodyPr>
            <a:noAutofit/>
          </a:bodyPr>
          <a:lstStyle>
            <a:lvl1pPr marL="85733" indent="-85733" algn="l" defTabSz="685862" rtl="0" eaLnBrk="1" latinLnBrk="0" hangingPunct="1">
              <a:lnSpc>
                <a:spcPct val="90000"/>
              </a:lnSpc>
              <a:spcBef>
                <a:spcPts val="0"/>
              </a:spcBef>
              <a:buNone/>
              <a:defRPr lang="en-US" sz="1500" kern="1200" dirty="0" smtClean="0">
                <a:gradFill>
                  <a:gsLst>
                    <a:gs pos="0">
                      <a:schemeClr val="tx2"/>
                    </a:gs>
                    <a:gs pos="27000">
                      <a:srgbClr val="272749"/>
                    </a:gs>
                    <a:gs pos="100000">
                      <a:schemeClr val="accent4"/>
                    </a:gs>
                    <a:gs pos="83000">
                      <a:schemeClr val="accent5"/>
                    </a:gs>
                  </a:gsLst>
                  <a:lin ang="3600000" scaled="0"/>
                </a:gradFill>
                <a:latin typeface="+mn-lt"/>
                <a:ea typeface="+mn-ea"/>
                <a:cs typeface="CiscoSans ExtraLight"/>
              </a:defRPr>
            </a:lvl1pPr>
            <a:lvl2pPr marL="85733" indent="-85733" algn="l" defTabSz="685862" rtl="0" eaLnBrk="1" latinLnBrk="0" hangingPunct="1">
              <a:defRPr lang="en-US" sz="1500" kern="1200" dirty="0" smtClean="0">
                <a:solidFill>
                  <a:schemeClr val="accent2"/>
                </a:solidFill>
                <a:latin typeface="Ciscolight" pitchFamily="2" charset="0"/>
                <a:ea typeface="+mn-ea"/>
                <a:cs typeface="+mn-cs"/>
              </a:defRPr>
            </a:lvl2pPr>
            <a:lvl3pPr marL="85733" indent="-85733" algn="l" defTabSz="685862" rtl="0" eaLnBrk="1" latinLnBrk="0" hangingPunct="1">
              <a:defRPr lang="en-US" sz="1500" kern="1200" dirty="0" smtClean="0">
                <a:solidFill>
                  <a:schemeClr val="accent2"/>
                </a:solidFill>
                <a:latin typeface="Ciscolight" pitchFamily="2" charset="0"/>
                <a:ea typeface="+mn-ea"/>
                <a:cs typeface="+mn-cs"/>
              </a:defRPr>
            </a:lvl3pPr>
            <a:lvl4pPr marL="85733" indent="-85733" algn="l" defTabSz="685862" rtl="0" eaLnBrk="1" latinLnBrk="0" hangingPunct="1">
              <a:defRPr lang="en-US" sz="1500" kern="1200" dirty="0" smtClean="0">
                <a:solidFill>
                  <a:schemeClr val="accent2"/>
                </a:solidFill>
                <a:latin typeface="Ciscolight" pitchFamily="2" charset="0"/>
                <a:ea typeface="+mn-ea"/>
                <a:cs typeface="+mn-cs"/>
              </a:defRPr>
            </a:lvl4pPr>
            <a:lvl5pPr marL="85733" indent="-85733" algn="l" defTabSz="685862"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pull quote.”</a:t>
            </a:r>
          </a:p>
        </p:txBody>
      </p:sp>
      <p:sp>
        <p:nvSpPr>
          <p:cNvPr id="19" name="Text Placeholder 18"/>
          <p:cNvSpPr>
            <a:spLocks noGrp="1"/>
          </p:cNvSpPr>
          <p:nvPr>
            <p:ph type="body" sz="quarter" idx="14" hasCustomPrompt="1"/>
          </p:nvPr>
        </p:nvSpPr>
        <p:spPr>
          <a:xfrm>
            <a:off x="5299807" y="4736592"/>
            <a:ext cx="3326071" cy="338328"/>
          </a:xfrm>
          <a:prstGeom prst="rect">
            <a:avLst/>
          </a:prstGeom>
        </p:spPr>
        <p:txBody>
          <a:bodyPr>
            <a:noAutofit/>
          </a:bodyPr>
          <a:lstStyle>
            <a:lvl1pPr marL="0" indent="0">
              <a:buClr>
                <a:schemeClr val="tx2"/>
              </a:buClr>
              <a:buFontTx/>
              <a:buNone/>
              <a:defRPr sz="1200">
                <a:solidFill>
                  <a:schemeClr val="tx2"/>
                </a:solidFill>
                <a:latin typeface="+mn-lt"/>
                <a:cs typeface="CiscoSans ExtraLight"/>
              </a:defRPr>
            </a:lvl1pPr>
          </a:lstStyle>
          <a:p>
            <a:pPr lvl="0"/>
            <a:r>
              <a:rPr lang="en-US" dirty="0" smtClean="0"/>
              <a:t>Source Name</a:t>
            </a:r>
            <a:endParaRPr lang="en-US" dirty="0"/>
          </a:p>
        </p:txBody>
      </p:sp>
      <p:sp>
        <p:nvSpPr>
          <p:cNvPr id="14" name="Title 1"/>
          <p:cNvSpPr>
            <a:spLocks noGrp="1"/>
          </p:cNvSpPr>
          <p:nvPr>
            <p:ph type="ctrTitle" hasCustomPrompt="1"/>
          </p:nvPr>
        </p:nvSpPr>
        <p:spPr>
          <a:xfrm>
            <a:off x="259741"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Pull Quote Style</a:t>
            </a:r>
            <a:endParaRPr lang="en-US" dirty="0"/>
          </a:p>
        </p:txBody>
      </p:sp>
      <p:sp>
        <p:nvSpPr>
          <p:cNvPr id="7" name="Text Placeholder 3"/>
          <p:cNvSpPr>
            <a:spLocks noGrp="1"/>
          </p:cNvSpPr>
          <p:nvPr>
            <p:ph type="body" sz="quarter" idx="15"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600" b="0" i="0">
                <a:solidFill>
                  <a:schemeClr val="tx2"/>
                </a:solidFill>
                <a:latin typeface="+mn-lt"/>
                <a:cs typeface="CiscoSans ExtraLight"/>
              </a:defRPr>
            </a:lvl1pPr>
            <a:lvl2pPr marL="455613" indent="-190500">
              <a:lnSpc>
                <a:spcPct val="95000"/>
              </a:lnSpc>
              <a:spcBef>
                <a:spcPts val="450"/>
              </a:spcBef>
              <a:buClr>
                <a:schemeClr val="tx2"/>
              </a:buClr>
              <a:buSzPct val="80000"/>
              <a:buFont typeface="Wingdings" panose="05000000000000000000" pitchFamily="2" charset="2"/>
              <a:buChar char="§"/>
              <a:defRPr sz="1400" b="0" i="0">
                <a:solidFill>
                  <a:schemeClr val="tx2"/>
                </a:solidFill>
                <a:latin typeface="+mn-lt"/>
                <a:cs typeface="CiscoSans ExtraLight"/>
              </a:defRPr>
            </a:lvl2pPr>
            <a:lvl3pPr>
              <a:buClrTx/>
              <a:defRPr b="0" i="0">
                <a:solidFill>
                  <a:schemeClr val="tx1"/>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a:t>
            </a:r>
            <a:br>
              <a:rPr lang="en-US" dirty="0" smtClean="0"/>
            </a:br>
            <a:r>
              <a:rPr lang="en-US" dirty="0" smtClean="0"/>
              <a:t>slide with a pull quote</a:t>
            </a:r>
          </a:p>
          <a:p>
            <a:pPr lvl="1"/>
            <a:r>
              <a:rPr lang="en-US" dirty="0" smtClean="0"/>
              <a:t>This is where all the second level </a:t>
            </a:r>
            <a:br>
              <a:rPr lang="en-US" dirty="0" smtClean="0"/>
            </a:br>
            <a:r>
              <a:rPr lang="en-US" dirty="0" smtClean="0"/>
              <a:t>information goes</a:t>
            </a:r>
          </a:p>
          <a:p>
            <a:pPr lvl="1"/>
            <a:r>
              <a:rPr lang="en-US" dirty="0" smtClean="0"/>
              <a:t>This is another bullet point</a:t>
            </a:r>
          </a:p>
          <a:p>
            <a:r>
              <a:rPr lang="en-US" dirty="0" smtClean="0"/>
              <a:t>First level bullets are 16 points</a:t>
            </a:r>
            <a:br>
              <a:rPr lang="en-US" dirty="0" smtClean="0"/>
            </a:br>
            <a:r>
              <a:rPr lang="en-US" dirty="0" smtClean="0"/>
              <a:t>and use a bullet point</a:t>
            </a:r>
          </a:p>
          <a:p>
            <a:pPr lvl="1"/>
            <a:r>
              <a:rPr lang="en-US" dirty="0" smtClean="0"/>
              <a:t>Second level bullets are 14 points in size</a:t>
            </a:r>
          </a:p>
          <a:p>
            <a:pPr lvl="1"/>
            <a:r>
              <a:rPr lang="en-US" dirty="0" smtClean="0"/>
              <a:t>It’s important to keep consistency </a:t>
            </a:r>
          </a:p>
        </p:txBody>
      </p:sp>
    </p:spTree>
    <p:extLst>
      <p:ext uri="{BB962C8B-B14F-4D97-AF65-F5344CB8AC3E}">
        <p14:creationId xmlns:p14="http://schemas.microsoft.com/office/powerpoint/2010/main" val="623252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2462149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userDrawn="1">
  <p:cSld name="1_Bullet_Title only">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Bullet Title Goes Here</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197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1786" y="403341"/>
            <a:ext cx="4005072" cy="838200"/>
          </a:xfrm>
          <a:prstGeom prst="rect">
            <a:avLst/>
          </a:prstGeom>
        </p:spPr>
        <p:txBody>
          <a:bodyPr vert="horz" lIns="61727" tIns="34294" rIns="61727" bIns="34294" rtlCol="0" anchor="t" anchorCtr="0">
            <a:noAutofit/>
          </a:bodyPr>
          <a:lstStyle>
            <a:lvl1pPr algn="l" defTabSz="685862" rtl="0" eaLnBrk="1" latinLnBrk="0" hangingPunct="1">
              <a:lnSpc>
                <a:spcPct val="80000"/>
              </a:lnSpc>
              <a:spcBef>
                <a:spcPct val="0"/>
              </a:spcBef>
              <a:buNone/>
              <a:defRPr lang="en-US" sz="2500" b="0" i="0" kern="1200" spc="-75" baseline="0" dirty="0" smtClean="0">
                <a:solidFill>
                  <a:schemeClr val="accent4"/>
                </a:solidFill>
                <a:latin typeface="+mj-lt"/>
                <a:ea typeface="+mj-ea"/>
                <a:cs typeface="CiscoSans Thin"/>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51539"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tabLst/>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6" name="Text Placeholder 15"/>
          <p:cNvSpPr>
            <a:spLocks noGrp="1"/>
          </p:cNvSpPr>
          <p:nvPr>
            <p:ph type="body" sz="quarter" idx="13" hasCustomPrompt="1"/>
          </p:nvPr>
        </p:nvSpPr>
        <p:spPr>
          <a:xfrm>
            <a:off x="4822429" y="403341"/>
            <a:ext cx="4005072" cy="841248"/>
          </a:xfrm>
          <a:prstGeom prst="rect">
            <a:avLst/>
          </a:prstGeom>
        </p:spPr>
        <p:txBody>
          <a:bodyPr>
            <a:noAutofit/>
          </a:bodyPr>
          <a:lstStyle>
            <a:lvl1pPr marL="0" marR="0" indent="0" algn="l" defTabSz="685862" rtl="0" eaLnBrk="1" fontAlgn="auto" latinLnBrk="0" hangingPunct="1">
              <a:lnSpc>
                <a:spcPct val="80000"/>
              </a:lnSpc>
              <a:spcBef>
                <a:spcPct val="0"/>
              </a:spcBef>
              <a:spcAft>
                <a:spcPts val="0"/>
              </a:spcAft>
              <a:buClrTx/>
              <a:buSzTx/>
              <a:buFontTx/>
              <a:buNone/>
              <a:tabLst/>
              <a:defRPr lang="en-US" sz="2500" b="0" i="0" kern="1200" spc="-75" baseline="0" dirty="0">
                <a:solidFill>
                  <a:schemeClr val="accent4"/>
                </a:solidFill>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cxnSp>
        <p:nvCxnSpPr>
          <p:cNvPr id="7" name="Straight Connector 6"/>
          <p:cNvCxnSpPr/>
          <p:nvPr userDrawn="1"/>
        </p:nvCxnSpPr>
        <p:spPr>
          <a:xfrm>
            <a:off x="4600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566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8" name="Text Placeholder 17"/>
          <p:cNvSpPr>
            <a:spLocks noGrp="1"/>
          </p:cNvSpPr>
          <p:nvPr>
            <p:ph type="body" sz="quarter" idx="17"/>
          </p:nvPr>
        </p:nvSpPr>
        <p:spPr>
          <a:xfrm>
            <a:off x="219518" y="100584"/>
            <a:ext cx="2668457"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17" y="100584"/>
            <a:ext cx="2599859"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12" name="Text Placeholder 3"/>
          <p:cNvSpPr>
            <a:spLocks noGrp="1"/>
          </p:cNvSpPr>
          <p:nvPr>
            <p:ph type="body" sz="quarter" idx="10"/>
          </p:nvPr>
        </p:nvSpPr>
        <p:spPr>
          <a:xfrm>
            <a:off x="219518" y="1602098"/>
            <a:ext cx="2668457" cy="4448011"/>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403225" indent="-1905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69913" indent="-166688">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Text Placeholder 3"/>
          <p:cNvSpPr>
            <a:spLocks noGrp="1"/>
          </p:cNvSpPr>
          <p:nvPr>
            <p:ph type="body" sz="quarter" idx="21"/>
          </p:nvPr>
        </p:nvSpPr>
        <p:spPr>
          <a:xfrm>
            <a:off x="6272202" y="1578600"/>
            <a:ext cx="2634158"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60000" indent="-2160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73088"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7" name="Text Placeholder 3"/>
          <p:cNvSpPr>
            <a:spLocks noGrp="1"/>
          </p:cNvSpPr>
          <p:nvPr>
            <p:ph type="body" sz="quarter" idx="22"/>
          </p:nvPr>
        </p:nvSpPr>
        <p:spPr>
          <a:xfrm>
            <a:off x="3258417" y="1602098"/>
            <a:ext cx="2599859"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44488" indent="-176213">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14350"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687388"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855663" indent="-168275">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3" name="Straight Connector 2"/>
          <p:cNvCxnSpPr/>
          <p:nvPr userDrawn="1"/>
        </p:nvCxnSpPr>
        <p:spPr>
          <a:xfrm>
            <a:off x="3076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6742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8012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Text Placeholder 9"/>
          <p:cNvSpPr>
            <a:spLocks noGrp="1"/>
          </p:cNvSpPr>
          <p:nvPr>
            <p:ph type="body" sz="quarter" idx="11" hasCustomPrompt="1"/>
          </p:nvPr>
        </p:nvSpPr>
        <p:spPr>
          <a:xfrm>
            <a:off x="723286"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Title 1"/>
          <p:cNvSpPr>
            <a:spLocks noGrp="1"/>
          </p:cNvSpPr>
          <p:nvPr>
            <p:ph type="ctrTitle" hasCustomPrompt="1"/>
          </p:nvPr>
        </p:nvSpPr>
        <p:spPr>
          <a:xfrm>
            <a:off x="354841" y="1254384"/>
            <a:ext cx="8168270" cy="3838231"/>
          </a:xfrm>
          <a:prstGeom prst="rect">
            <a:avLst/>
          </a:prstGeom>
        </p:spPr>
        <p:txBody>
          <a:bodyPr>
            <a:noAutofit/>
          </a:bodyPr>
          <a:lstStyle>
            <a:lvl1pPr marL="400050" indent="-400050" algn="l">
              <a:lnSpc>
                <a:spcPct val="90000"/>
              </a:lnSpc>
              <a:defRPr sz="6000" b="0" i="1" spc="0" baseline="0">
                <a:solidFill>
                  <a:schemeClr val="tx2"/>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743074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gradFill>
          <a:gsLst>
            <a:gs pos="34000">
              <a:srgbClr val="272749"/>
            </a:gs>
            <a:gs pos="93000">
              <a:srgbClr val="EE402F"/>
            </a:gs>
            <a:gs pos="0">
              <a:srgbClr val="272749"/>
            </a:gs>
            <a:gs pos="100000">
              <a:srgbClr val="F37528"/>
            </a:gs>
          </a:gsLst>
          <a:lin ang="0" scaled="0"/>
        </a:gra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7"/>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23"/>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4"/>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95"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2962940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gradFill>
                  <a:gsLst>
                    <a:gs pos="33000">
                      <a:srgbClr val="272749"/>
                    </a:gs>
                    <a:gs pos="0">
                      <a:srgbClr val="272749"/>
                    </a:gs>
                    <a:gs pos="93000">
                      <a:srgbClr val="EE402F"/>
                    </a:gs>
                    <a:gs pos="100000">
                      <a:srgbClr val="F37528"/>
                    </a:gs>
                  </a:gsLst>
                  <a:lin ang="0" scaled="0"/>
                </a:gradFill>
                <a:latin typeface="+mj-lt"/>
                <a:cs typeface="CiscoSans Thin"/>
              </a:defRPr>
            </a:lvl1pPr>
          </a:lstStyle>
          <a:p>
            <a:r>
              <a:rPr lang="en-US" dirty="0" smtClean="0"/>
              <a:t>“Quote goes here.”</a:t>
            </a:r>
            <a:endParaRPr lang="en-US" dirty="0"/>
          </a:p>
        </p:txBody>
      </p:sp>
      <p:sp>
        <p:nvSpPr>
          <p:cNvPr id="3" name="Text Placeholder 9"/>
          <p:cNvSpPr>
            <a:spLocks noGrp="1"/>
          </p:cNvSpPr>
          <p:nvPr>
            <p:ph type="body" sz="quarter" idx="11" hasCustomPrompt="1"/>
          </p:nvPr>
        </p:nvSpPr>
        <p:spPr>
          <a:xfrm>
            <a:off x="724013"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319026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2_Quote Slide">
    <p:bg>
      <p:bgPr>
        <a:solidFill>
          <a:schemeClr val="accent4"/>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3354551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3_Quote Slide">
    <p:bg>
      <p:bgPr>
        <a:solidFill>
          <a:schemeClr val="tx2"/>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32792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tatement_Solid_blu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rgbClr val="272749"/>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2459272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Statement_Gradi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gradFill>
                  <a:gsLst>
                    <a:gs pos="0">
                      <a:srgbClr val="272749"/>
                    </a:gs>
                    <a:gs pos="100000">
                      <a:srgbClr val="F37527"/>
                    </a:gs>
                    <a:gs pos="34000">
                      <a:srgbClr val="272749"/>
                    </a:gs>
                    <a:gs pos="92000">
                      <a:srgbClr val="EE402F"/>
                    </a:gs>
                  </a:gsLst>
                  <a:lin ang="0" scaled="1"/>
                </a:gra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3989713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1_Statement_Gradient">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chemeClr val="bg1"/>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0979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2_Big Statem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marL="0" indent="0" algn="l" defTabSz="685891" rtl="0" eaLnBrk="1" latinLnBrk="0" hangingPunct="1">
              <a:lnSpc>
                <a:spcPct val="90000"/>
              </a:lnSpc>
              <a:spcBef>
                <a:spcPct val="0"/>
              </a:spcBef>
              <a:buFont typeface="Arial" panose="020B0604020202020204" pitchFamily="34" charset="0"/>
              <a:buNone/>
              <a:defRPr lang="en-US" sz="4500" b="0" i="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CiscoSans Thin"/>
              </a:defRPr>
            </a:lvl1pPr>
          </a:lstStyle>
          <a:p>
            <a:r>
              <a:rPr lang="en-US" dirty="0" smtClean="0"/>
              <a:t>Statement Goes Here</a:t>
            </a:r>
            <a:endParaRPr lang="en-US" dirty="0"/>
          </a:p>
        </p:txBody>
      </p:sp>
    </p:spTree>
    <p:extLst>
      <p:ext uri="{BB962C8B-B14F-4D97-AF65-F5344CB8AC3E}">
        <p14:creationId xmlns:p14="http://schemas.microsoft.com/office/powerpoint/2010/main" val="74255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1_Big Statement">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1"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2" name="Straight Connector 11"/>
          <p:cNvCxnSpPr/>
          <p:nvPr userDrawn="1"/>
        </p:nvCxnSpPr>
        <p:spPr>
          <a:xfrm>
            <a:off x="0" y="6743700"/>
            <a:ext cx="9144000" cy="0"/>
          </a:xfrm>
          <a:prstGeom prst="line">
            <a:avLst/>
          </a:prstGeom>
          <a:ln w="177800">
            <a:gradFill>
              <a:gsLst>
                <a:gs pos="93000">
                  <a:schemeClr val="accent5"/>
                </a:gs>
                <a:gs pos="33000">
                  <a:schemeClr val="bg2"/>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36806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Big Statement">
    <p:bg>
      <p:bgPr>
        <a:gradFill>
          <a:gsLst>
            <a:gs pos="33000">
              <a:schemeClr val="tx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0"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6"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70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53765" y="1918754"/>
            <a:ext cx="4117446" cy="3020519"/>
          </a:xfrm>
        </p:spPr>
        <p:txBody>
          <a:bodyPr vert="horz" lIns="61730" tIns="34295" rIns="61730" bIns="34295" rtlCol="0" anchor="ctr"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3000">
                      <a:srgbClr val="272749"/>
                    </a:gs>
                    <a:gs pos="0">
                      <a:schemeClr val="tx2"/>
                    </a:gs>
                    <a:gs pos="93000">
                      <a:srgbClr val="EE402F"/>
                    </a:gs>
                    <a:gs pos="100000">
                      <a:srgbClr val="F37527"/>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872691"/>
            <a:ext cx="3895344" cy="5120640"/>
          </a:xfrm>
          <a:prstGeom prst="rect">
            <a:avLst/>
          </a:prstGeom>
        </p:spPr>
        <p:txBody>
          <a:bodyPr anchor="ctr" anchorCtr="0">
            <a:noAutofit/>
          </a:bodyPr>
          <a:lstStyle>
            <a:lvl1pPr marL="0" indent="0">
              <a:buFontTx/>
              <a:buNone/>
              <a:defRPr sz="1600" baseline="0">
                <a:solidFill>
                  <a:schemeClr val="tx2"/>
                </a:solidFill>
                <a:latin typeface="+mn-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cxnSp>
        <p:nvCxnSpPr>
          <p:cNvPr id="5" name="Straight Connector 4"/>
          <p:cNvCxnSpPr/>
          <p:nvPr userDrawn="1"/>
        </p:nvCxnSpPr>
        <p:spPr>
          <a:xfrm>
            <a:off x="4600575" y="812820"/>
            <a:ext cx="0" cy="5313679"/>
          </a:xfrm>
          <a:prstGeom prst="line">
            <a:avLst/>
          </a:prstGeom>
          <a:ln w="38100" cap="flat" cmpd="sng">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40077864"/>
      </p:ext>
    </p:extLst>
  </p:cSld>
  <p:clrMapOvr>
    <a:masterClrMapping/>
  </p:clrMapOvr>
  <p:transition spd="slow">
    <p:wip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bg>
      <p:bgPr>
        <a:solidFill>
          <a:schemeClr val="tx2"/>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7"/>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23"/>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4"/>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95"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4133593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62" y="403229"/>
            <a:ext cx="8631329"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888" y="1583270"/>
            <a:ext cx="8450262" cy="4057651"/>
          </a:xfrm>
          <a:prstGeom prst="rect">
            <a:avLst/>
          </a:prstGeom>
        </p:spPr>
        <p:txBody>
          <a:bodyPr>
            <a:noAutofit/>
          </a:bodyPr>
          <a:lstStyle>
            <a:lvl1pPr marL="0" indent="0" algn="ctr">
              <a:buNone/>
              <a:defRPr sz="2000" baseline="0">
                <a:solidFill>
                  <a:schemeClr val="tx2"/>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1"/>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3453994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2_Title and Tabl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619" y="403229"/>
            <a:ext cx="8615217"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947" y="1583270"/>
            <a:ext cx="8450261" cy="4057651"/>
          </a:xfrm>
          <a:prstGeom prst="rect">
            <a:avLst/>
          </a:prstGeom>
        </p:spPr>
        <p:txBody>
          <a:bodyPr>
            <a:noAutofit/>
          </a:bodyPr>
          <a:lstStyle>
            <a:lvl1pPr marL="0" indent="0" algn="ctr">
              <a:buNone/>
              <a:defRPr sz="2000" baseline="0">
                <a:solidFill>
                  <a:schemeClr val="bg1"/>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1"/>
            <a:ext cx="7461250" cy="276999"/>
          </a:xfrm>
          <a:prstGeom prst="rect">
            <a:avLst/>
          </a:prstGeom>
        </p:spPr>
        <p:txBody>
          <a:bodyPr wrap="square" anchor="b" anchorCtr="0">
            <a:noAutofit/>
          </a:bodyPr>
          <a:lstStyle>
            <a:lvl1pPr marL="0" indent="0" algn="l" defTabSz="603703">
              <a:lnSpc>
                <a:spcPct val="100000"/>
              </a:lnSpc>
              <a:spcBef>
                <a:spcPct val="50000"/>
              </a:spcBef>
              <a:buNone/>
              <a:defRPr lang="en-US" sz="1600" b="0" i="0" kern="1200" dirty="0" smtClean="0">
                <a:solidFill>
                  <a:srgbClr val="FFFFFF"/>
                </a:solidFill>
                <a:latin typeface="+mj-lt"/>
                <a:ea typeface="+mn-ea"/>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tx2"/>
                </a:gs>
                <a:gs pos="93000">
                  <a:schemeClr val="accent5"/>
                </a:gs>
                <a:gs pos="0">
                  <a:schemeClr val="accent1"/>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637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4" name="Text Placeholder 9"/>
          <p:cNvSpPr>
            <a:spLocks noGrp="1"/>
          </p:cNvSpPr>
          <p:nvPr>
            <p:ph type="body" sz="quarter" idx="11" hasCustomPrompt="1"/>
          </p:nvPr>
        </p:nvSpPr>
        <p:spPr>
          <a:xfrm>
            <a:off x="245729" y="5820301"/>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5" name="Title 1"/>
          <p:cNvSpPr>
            <a:spLocks noGrp="1"/>
          </p:cNvSpPr>
          <p:nvPr>
            <p:ph type="ctrTitle" hasCustomPrompt="1"/>
          </p:nvPr>
        </p:nvSpPr>
        <p:spPr>
          <a:xfrm>
            <a:off x="259602" y="403229"/>
            <a:ext cx="8632053"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Chart Title Goes Here</a:t>
            </a:r>
            <a:endParaRPr lang="en-US" dirty="0"/>
          </a:p>
        </p:txBody>
      </p:sp>
      <p:sp>
        <p:nvSpPr>
          <p:cNvPr id="6"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smtClean="0"/>
              <a:t>Click icon to add chart</a:t>
            </a:r>
            <a:endParaRPr lang="en-US" dirty="0"/>
          </a:p>
        </p:txBody>
      </p:sp>
    </p:spTree>
    <p:extLst>
      <p:ext uri="{BB962C8B-B14F-4D97-AF65-F5344CB8AC3E}">
        <p14:creationId xmlns:p14="http://schemas.microsoft.com/office/powerpoint/2010/main" val="52062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1_Title and Chart">
    <p:bg>
      <p:bgPr>
        <a:solidFill>
          <a:schemeClr val="tx2"/>
        </a:solidFill>
        <a:effectLst/>
      </p:bgPr>
    </p:bg>
    <p:spTree>
      <p:nvGrpSpPr>
        <p:cNvPr id="1" name=""/>
        <p:cNvGrpSpPr/>
        <p:nvPr/>
      </p:nvGrpSpPr>
      <p:grpSpPr>
        <a:xfrm>
          <a:off x="0" y="0"/>
          <a:ext cx="0" cy="0"/>
          <a:chOff x="0" y="0"/>
          <a:chExt cx="0" cy="0"/>
        </a:xfrm>
      </p:grpSpPr>
      <p:sp>
        <p:nvSpPr>
          <p:cNvPr id="18"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rgbClr val="FFFFFF"/>
                </a:solidFill>
                <a:latin typeface="+mn-lt"/>
                <a:cs typeface="CiscoSans ExtraLight"/>
              </a:defRPr>
            </a:lvl1pPr>
          </a:lstStyle>
          <a:p>
            <a:r>
              <a:rPr lang="en-US" smtClean="0"/>
              <a:t>Click icon to add chart</a:t>
            </a:r>
            <a:endParaRPr lang="en-US" dirty="0"/>
          </a:p>
        </p:txBody>
      </p:sp>
      <p:sp>
        <p:nvSpPr>
          <p:cNvPr id="19" name="Title 1"/>
          <p:cNvSpPr>
            <a:spLocks noGrp="1"/>
          </p:cNvSpPr>
          <p:nvPr>
            <p:ph type="ctrTitle" hasCustomPrompt="1"/>
          </p:nvPr>
        </p:nvSpPr>
        <p:spPr>
          <a:xfrm>
            <a:off x="259557" y="403229"/>
            <a:ext cx="8615940"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Chart Title Goes Here</a:t>
            </a:r>
            <a:endParaRPr lang="en-US" dirty="0"/>
          </a:p>
        </p:txBody>
      </p:sp>
      <p:sp>
        <p:nvSpPr>
          <p:cNvPr id="22" name="Text Placeholder 9"/>
          <p:cNvSpPr>
            <a:spLocks noGrp="1"/>
          </p:cNvSpPr>
          <p:nvPr>
            <p:ph type="body" sz="quarter" idx="11" hasCustomPrompt="1"/>
          </p:nvPr>
        </p:nvSpPr>
        <p:spPr>
          <a:xfrm>
            <a:off x="245729" y="5820301"/>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rgbClr val="FFFFFF"/>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546476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Title_Chart_and_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9557"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3"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tx2"/>
                </a:solidFill>
                <a:latin typeface="+mn-lt"/>
                <a:cs typeface="CiscoSans ExtraLight"/>
              </a:defRPr>
            </a:lvl1pPr>
          </a:lstStyle>
          <a:p>
            <a:r>
              <a:rPr lang="en-US" dirty="0" smtClean="0"/>
              <a:t>Insert Chart Here</a:t>
            </a:r>
            <a:endParaRPr lang="en-US" dirty="0"/>
          </a:p>
        </p:txBody>
      </p:sp>
    </p:spTree>
    <p:extLst>
      <p:ext uri="{BB962C8B-B14F-4D97-AF65-F5344CB8AC3E}">
        <p14:creationId xmlns:p14="http://schemas.microsoft.com/office/powerpoint/2010/main" val="3167920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p:bld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1_Title_Chart and text_Gradient_Background">
    <p:bg>
      <p:bgPr>
        <a:solidFill>
          <a:schemeClr val="accent1"/>
        </a:solidFill>
        <a:effectLst/>
      </p:bgPr>
    </p:bg>
    <p:spTree>
      <p:nvGrpSpPr>
        <p:cNvPr id="1" name=""/>
        <p:cNvGrpSpPr/>
        <p:nvPr/>
      </p:nvGrpSpPr>
      <p:grpSpPr>
        <a:xfrm>
          <a:off x="0" y="0"/>
          <a:ext cx="0" cy="0"/>
          <a:chOff x="0" y="0"/>
          <a:chExt cx="0" cy="0"/>
        </a:xfrm>
      </p:grpSpPr>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bg1"/>
                </a:solidFill>
                <a:latin typeface="+mn-lt"/>
                <a:cs typeface="CiscoSans ExtraLight"/>
              </a:defRPr>
            </a:lvl1pPr>
          </a:lstStyle>
          <a:p>
            <a:r>
              <a:rPr lang="en-US" dirty="0" smtClean="0"/>
              <a:t>Insert Chart Here</a:t>
            </a:r>
            <a:endParaRPr lang="en-US" dirty="0"/>
          </a:p>
        </p:txBody>
      </p:sp>
      <p:sp>
        <p:nvSpPr>
          <p:cNvPr id="13" name="Title 1"/>
          <p:cNvSpPr>
            <a:spLocks noGrp="1"/>
          </p:cNvSpPr>
          <p:nvPr>
            <p:ph type="ctrTitle" hasCustomPrompt="1"/>
          </p:nvPr>
        </p:nvSpPr>
        <p:spPr>
          <a:xfrm>
            <a:off x="258679" y="403229"/>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1"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8082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P spid="13" grpId="0"/>
    </p:bld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8465"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1" name="Picture Placeholder 2"/>
          <p:cNvSpPr>
            <a:spLocks noGrp="1"/>
          </p:cNvSpPr>
          <p:nvPr>
            <p:ph type="pic" sz="quarter" idx="10" hasCustomPrompt="1"/>
          </p:nvPr>
        </p:nvSpPr>
        <p:spPr>
          <a:xfrm>
            <a:off x="4787334" y="1559096"/>
            <a:ext cx="4015167" cy="4295015"/>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Tree>
    <p:extLst>
      <p:ext uri="{BB962C8B-B14F-4D97-AF65-F5344CB8AC3E}">
        <p14:creationId xmlns:p14="http://schemas.microsoft.com/office/powerpoint/2010/main" val="2881373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bld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userDrawn="1">
  <p:cSld name="1_Bottom title_photo and text">
    <p:bg>
      <p:bgRef idx="1001">
        <a:schemeClr val="bg2"/>
      </p:bgRef>
    </p:bg>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4787334" y="1559096"/>
            <a:ext cx="4015167" cy="4295015"/>
          </a:xfrm>
          <a:prstGeom prst="rect">
            <a:avLst/>
          </a:prstGeom>
        </p:spPr>
        <p:txBody>
          <a:bodyPr vert="horz"/>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
        <p:nvSpPr>
          <p:cNvPr id="18" name="Text Placeholder 17"/>
          <p:cNvSpPr>
            <a:spLocks noGrp="1"/>
          </p:cNvSpPr>
          <p:nvPr>
            <p:ph type="body" sz="quarter" idx="11" hasCustomPrompt="1"/>
          </p:nvPr>
        </p:nvSpPr>
        <p:spPr>
          <a:xfrm>
            <a:off x="255355" y="1559096"/>
            <a:ext cx="4265612" cy="4294544"/>
          </a:xfrm>
          <a:prstGeom prst="rect">
            <a:avLst/>
          </a:prstGeom>
        </p:spPr>
        <p:txBody>
          <a:bodyPr anchor="ctr" anchorCtr="0"/>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2" name="Title 1"/>
          <p:cNvSpPr>
            <a:spLocks noGrp="1"/>
          </p:cNvSpPr>
          <p:nvPr>
            <p:ph type="ctrTitle" hasCustomPrompt="1"/>
          </p:nvPr>
        </p:nvSpPr>
        <p:spPr>
          <a:xfrm>
            <a:off x="258679" y="403229"/>
            <a:ext cx="8659976" cy="971709"/>
          </a:xfrm>
          <a:prstGeom prst="rect">
            <a:avLst/>
          </a:prstGeom>
        </p:spPr>
        <p:txBody>
          <a:bodyPr anchor="t" anchorCtr="0"/>
          <a:lstStyle>
            <a:lvl1pPr algn="l">
              <a:lnSpc>
                <a:spcPct val="90000"/>
              </a:lnSpc>
              <a:defRPr sz="2500" b="0" i="0" spc="0" baseline="0">
                <a:solidFill>
                  <a:schemeClr val="tx2"/>
                </a:solidFill>
                <a:latin typeface="+mj-lt"/>
                <a:cs typeface="CiscoSans Thin"/>
              </a:defRPr>
            </a:lvl1pPr>
          </a:lstStyle>
          <a:p>
            <a:r>
              <a:rPr lang="en-US" dirty="0" smtClean="0"/>
              <a:t>Slide Title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4" name="Straight Connector 1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25527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2" grpId="0"/>
    </p:bld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userDrawn="1">
  <p:cSld name="2_Bottom title_photo and text">
    <p:bg>
      <p:bgPr>
        <a:solidFill>
          <a:schemeClr val="accent4"/>
        </a:solid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7"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3" name="Picture Placeholder 2"/>
          <p:cNvSpPr>
            <a:spLocks noGrp="1"/>
          </p:cNvSpPr>
          <p:nvPr>
            <p:ph type="pic" sz="quarter" idx="10" hasCustomPrompt="1"/>
          </p:nvPr>
        </p:nvSpPr>
        <p:spPr>
          <a:xfrm>
            <a:off x="4778543" y="1559096"/>
            <a:ext cx="4015167" cy="4295015"/>
          </a:xfrm>
          <a:prstGeom prst="rect">
            <a:avLst/>
          </a:prstGeom>
        </p:spPr>
        <p:txBody>
          <a:bodyPr vert="horz">
            <a:noAutofit/>
          </a:bodyPr>
          <a:lstStyle>
            <a:lvl1pPr marL="0" indent="0" algn="ctr">
              <a:buNone/>
              <a:defRPr sz="2000" b="0" i="0">
                <a:solidFill>
                  <a:schemeClr val="bg1"/>
                </a:solidFill>
                <a:latin typeface="+mn-lt"/>
                <a:cs typeface="CiscoSans ExtraLight"/>
              </a:defRPr>
            </a:lvl1pPr>
          </a:lstStyle>
          <a:p>
            <a:r>
              <a:rPr lang="en-US" dirty="0" smtClean="0"/>
              <a:t>Insert Image Here</a:t>
            </a:r>
            <a:endParaRPr lang="en-US" dirty="0"/>
          </a:p>
        </p:txBody>
      </p:sp>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Title 1"/>
          <p:cNvSpPr>
            <a:spLocks noGrp="1"/>
          </p:cNvSpPr>
          <p:nvPr>
            <p:ph type="ctrTitle" hasCustomPrompt="1"/>
          </p:nvPr>
        </p:nvSpPr>
        <p:spPr>
          <a:xfrm>
            <a:off x="261938" y="406402"/>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2"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6" name="Straight Connector 15"/>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2474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Multiple photo">
    <p:bg>
      <p:bgRef idx="1001">
        <a:schemeClr val="bg2"/>
      </p:bgRef>
    </p:bg>
    <p:spTree>
      <p:nvGrpSpPr>
        <p:cNvPr id="1" name=""/>
        <p:cNvGrpSpPr/>
        <p:nvPr/>
      </p:nvGrpSpPr>
      <p:grpSpPr>
        <a:xfrm>
          <a:off x="0" y="0"/>
          <a:ext cx="0" cy="0"/>
          <a:chOff x="0" y="0"/>
          <a:chExt cx="0" cy="0"/>
        </a:xfrm>
      </p:grpSpPr>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49" name="Picture Placeholder 25"/>
          <p:cNvSpPr>
            <a:spLocks noGrp="1"/>
          </p:cNvSpPr>
          <p:nvPr>
            <p:ph type="pic" sz="quarter" idx="11" hasCustomPrompt="1"/>
          </p:nvPr>
        </p:nvSpPr>
        <p:spPr>
          <a:xfrm>
            <a:off x="3669052" y="311151"/>
            <a:ext cx="326786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baseline="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26" name="Picture Placeholder 25"/>
          <p:cNvSpPr>
            <a:spLocks noGrp="1"/>
          </p:cNvSpPr>
          <p:nvPr>
            <p:ph type="pic" sz="quarter" idx="10" hasCustomPrompt="1"/>
          </p:nvPr>
        </p:nvSpPr>
        <p:spPr>
          <a:xfrm>
            <a:off x="320872" y="311151"/>
            <a:ext cx="330200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1" name="Picture Placeholder 25"/>
          <p:cNvSpPr>
            <a:spLocks noGrp="1"/>
          </p:cNvSpPr>
          <p:nvPr>
            <p:ph type="pic" sz="quarter" idx="12" hasCustomPrompt="1"/>
          </p:nvPr>
        </p:nvSpPr>
        <p:spPr>
          <a:xfrm>
            <a:off x="6979833" y="311151"/>
            <a:ext cx="1838730" cy="130810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2" name="Rectangle 51"/>
          <p:cNvSpPr/>
          <p:nvPr/>
        </p:nvSpPr>
        <p:spPr>
          <a:xfrm>
            <a:off x="335023" y="3029068"/>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3" name="Picture Placeholder 25"/>
          <p:cNvSpPr>
            <a:spLocks noGrp="1"/>
          </p:cNvSpPr>
          <p:nvPr>
            <p:ph type="pic" sz="quarter" idx="13" hasCustomPrompt="1"/>
          </p:nvPr>
        </p:nvSpPr>
        <p:spPr>
          <a:xfrm>
            <a:off x="320824" y="3029068"/>
            <a:ext cx="2537420"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4" name="Rectangle 53"/>
          <p:cNvSpPr/>
          <p:nvPr/>
        </p:nvSpPr>
        <p:spPr>
          <a:xfrm>
            <a:off x="2911476" y="3029068"/>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5" name="Picture Placeholder 25"/>
          <p:cNvSpPr>
            <a:spLocks noGrp="1"/>
          </p:cNvSpPr>
          <p:nvPr>
            <p:ph type="pic" sz="quarter" idx="14" hasCustomPrompt="1"/>
          </p:nvPr>
        </p:nvSpPr>
        <p:spPr>
          <a:xfrm>
            <a:off x="2908334" y="3029068"/>
            <a:ext cx="4028516"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6" name="Rectangle 55"/>
          <p:cNvSpPr/>
          <p:nvPr/>
        </p:nvSpPr>
        <p:spPr>
          <a:xfrm>
            <a:off x="6979833" y="1683763"/>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7" name="Picture Placeholder 25"/>
          <p:cNvSpPr>
            <a:spLocks noGrp="1"/>
          </p:cNvSpPr>
          <p:nvPr>
            <p:ph type="pic" sz="quarter" idx="15" hasCustomPrompt="1"/>
          </p:nvPr>
        </p:nvSpPr>
        <p:spPr>
          <a:xfrm>
            <a:off x="6979833" y="1676483"/>
            <a:ext cx="1838730" cy="344941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9" name="Picture Placeholder 25"/>
          <p:cNvSpPr>
            <a:spLocks noGrp="1"/>
          </p:cNvSpPr>
          <p:nvPr>
            <p:ph type="pic" sz="quarter" idx="16" hasCustomPrompt="1"/>
          </p:nvPr>
        </p:nvSpPr>
        <p:spPr>
          <a:xfrm>
            <a:off x="6979833" y="5183046"/>
            <a:ext cx="1838730" cy="130492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0"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0681874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76537" y="4279513"/>
            <a:ext cx="4684867" cy="384175"/>
          </a:xfrm>
          <a:prstGeom prst="rect">
            <a:avLst/>
          </a:prstGeom>
        </p:spPr>
        <p:txBody>
          <a:bodyPr vert="horz" lIns="68589" tIns="34295" rIns="68589" bIns="34295" rtlCol="0">
            <a:noAutofit/>
          </a:bodyPr>
          <a:lstStyle>
            <a:lvl1pPr marL="0" indent="0" algn="l" defTabSz="685891" rtl="0" eaLnBrk="1" latinLnBrk="0" hangingPunct="1">
              <a:lnSpc>
                <a:spcPct val="95000"/>
              </a:lnSpc>
              <a:spcBef>
                <a:spcPts val="1080"/>
              </a:spcBef>
              <a:buClr>
                <a:srgbClr val="92D050"/>
              </a:buClr>
              <a:buSzPct val="90000"/>
              <a:buFont typeface="Arial" pitchFamily="34" charset="0"/>
              <a:buNone/>
              <a:tabLst/>
              <a:defRPr lang="en-US" sz="1800" kern="1200" dirty="0">
                <a:solidFill>
                  <a:schemeClr val="tx2"/>
                </a:solidFill>
                <a:latin typeface="+mj-lt"/>
                <a:ea typeface="+mn-ea"/>
                <a:cs typeface="+mn-cs"/>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pPr marL="0" lvl="0" indent="0" algn="l" defTabSz="685891"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2" name="Title 1"/>
          <p:cNvSpPr>
            <a:spLocks noGrp="1"/>
          </p:cNvSpPr>
          <p:nvPr>
            <p:ph type="ctrTitle" hasCustomPrompt="1"/>
          </p:nvPr>
        </p:nvSpPr>
        <p:spPr>
          <a:xfrm>
            <a:off x="248851" y="3282704"/>
            <a:ext cx="4712557" cy="1022351"/>
          </a:xfrm>
        </p:spPr>
        <p:txBody>
          <a:bodyPr vert="horz" lIns="61730" tIns="34295" rIns="61730" bIns="34295" rtlCol="0" anchor="b"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31" name="Picture Placeholder 30"/>
          <p:cNvSpPr>
            <a:spLocks noGrp="1"/>
          </p:cNvSpPr>
          <p:nvPr>
            <p:ph type="pic" sz="quarter" idx="10" hasCustomPrompt="1"/>
          </p:nvPr>
        </p:nvSpPr>
        <p:spPr>
          <a:xfrm>
            <a:off x="5540434" y="1917783"/>
            <a:ext cx="2676525" cy="2889251"/>
          </a:xfrm>
          <a:prstGeom prst="rect">
            <a:avLst/>
          </a:prstGeom>
        </p:spPr>
        <p:txBody>
          <a:bodyPr anchor="ctr" anchorCtr="1"/>
          <a:lstStyle>
            <a:lvl1pPr marL="0" indent="0" algn="ctr">
              <a:buNone/>
              <a:defRPr>
                <a:solidFill>
                  <a:schemeClr val="tx2"/>
                </a:solidFill>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26474166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2" grpId="0"/>
      <p:bldP spid="31" grpId="0"/>
    </p:bld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single photo with caption">
    <p:bg>
      <p:bgRef idx="1001">
        <a:schemeClr val="bg2"/>
      </p:bgRef>
    </p:bg>
    <p:spTree>
      <p:nvGrpSpPr>
        <p:cNvPr id="1" name=""/>
        <p:cNvGrpSpPr/>
        <p:nvPr/>
      </p:nvGrpSpPr>
      <p:grpSpPr>
        <a:xfrm>
          <a:off x="0" y="0"/>
          <a:ext cx="0" cy="0"/>
          <a:chOff x="0" y="0"/>
          <a:chExt cx="0" cy="0"/>
        </a:xfrm>
      </p:grpSpPr>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3" name="Rectangle 22"/>
          <p:cNvSpPr/>
          <p:nvPr userDrawn="1"/>
        </p:nvSpPr>
        <p:spPr>
          <a:xfrm>
            <a:off x="1891875" y="4794355"/>
            <a:ext cx="5347552" cy="996372"/>
          </a:xfrm>
          <a:prstGeom prst="rect">
            <a:avLst/>
          </a:prstGeom>
          <a:no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1900238" y="795528"/>
            <a:ext cx="5329238" cy="4005072"/>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solidFill>
                  <a:schemeClr val="tx1"/>
                </a:solidFill>
                <a:latin typeface="+mj-lt"/>
              </a:defRPr>
            </a:lvl1pPr>
          </a:lstStyle>
          <a:p>
            <a:r>
              <a:rPr lang="en-US" smtClean="0"/>
              <a:t>Click to edit Master title style</a:t>
            </a:r>
            <a:endParaRPr lang="en-US" dirty="0"/>
          </a:p>
        </p:txBody>
      </p:sp>
      <p:sp>
        <p:nvSpPr>
          <p:cNvPr id="10" name="Rectangle 7"/>
          <p:cNvSpPr>
            <a:spLocks noChangeArrowheads="1"/>
          </p:cNvSpPr>
          <p:nvPr userDrawn="1"/>
        </p:nvSpPr>
        <p:spPr bwMode="ltGray">
          <a:xfrm>
            <a:off x="8662388" y="6601248"/>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5"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6"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016081896"/>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Small photo_top left">
    <p:bg>
      <p:bgRef idx="1001">
        <a:schemeClr val="bg2"/>
      </p:bgRef>
    </p:bg>
    <p:spTree>
      <p:nvGrpSpPr>
        <p:cNvPr id="1" name=""/>
        <p:cNvGrpSpPr/>
        <p:nvPr/>
      </p:nvGrpSpPr>
      <p:grpSpPr>
        <a:xfrm>
          <a:off x="0" y="0"/>
          <a:ext cx="0" cy="0"/>
          <a:chOff x="0" y="0"/>
          <a:chExt cx="0" cy="0"/>
        </a:xfrm>
      </p:grpSpPr>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338329" y="310896"/>
            <a:ext cx="3273552" cy="2459736"/>
          </a:xfrm>
          <a:prstGeom prst="rect">
            <a:avLst/>
          </a:prstGeom>
          <a:solidFill>
            <a:schemeClr val="bg1">
              <a:alpha val="30000"/>
            </a:schemeClr>
          </a:solidFill>
          <a:ln>
            <a:solidFill>
              <a:schemeClr val="bg2"/>
            </a:solidFill>
          </a:ln>
          <a:effectLst/>
        </p:spPr>
        <p:txBody>
          <a:bodyPr vert="horz" lIns="68589" tIns="34295" rIns="68589" bIns="34295" rtlCol="0" anchor="ctr" anchorCtr="0">
            <a:normAutofit/>
          </a:bodyPr>
          <a:lstStyle>
            <a:lvl1pPr marL="0" indent="0" algn="ctr" defTabSz="685891"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tx1"/>
                </a:solidFill>
                <a:latin typeface="+mj-lt"/>
                <a:ea typeface="+mn-ea"/>
                <a:cs typeface="+mn-cs"/>
              </a:defRPr>
            </a:lvl1pPr>
          </a:lstStyle>
          <a:p>
            <a:r>
              <a:rPr lang="en-US" smtClean="0"/>
              <a:t>Click icon to add picture</a:t>
            </a:r>
            <a:endParaRPr lang="en-US" dirty="0"/>
          </a:p>
        </p:txBody>
      </p:sp>
      <p:sp>
        <p:nvSpPr>
          <p:cNvPr id="9" name="Title 8"/>
          <p:cNvSpPr>
            <a:spLocks noGrp="1"/>
          </p:cNvSpPr>
          <p:nvPr>
            <p:ph type="title" hasCustomPrompt="1"/>
          </p:nvPr>
        </p:nvSpPr>
        <p:spPr>
          <a:xfrm>
            <a:off x="238092" y="3429000"/>
            <a:ext cx="7009298" cy="1421928"/>
          </a:xfrm>
        </p:spPr>
        <p:txBody>
          <a:bodyPr anchor="t">
            <a:noAutofit/>
          </a:bodyPr>
          <a:lstStyle>
            <a:lvl1pPr marL="0" marR="0" indent="0" algn="l" defTabSz="685891" rtl="0" eaLnBrk="1" fontAlgn="auto" latinLnBrk="0" hangingPunct="1">
              <a:lnSpc>
                <a:spcPct val="80000"/>
              </a:lnSpc>
              <a:spcBef>
                <a:spcPct val="0"/>
              </a:spcBef>
              <a:spcAft>
                <a:spcPts val="0"/>
              </a:spcAft>
              <a:buClrTx/>
              <a:buSzTx/>
              <a:buFontTx/>
              <a:buNone/>
              <a:tabLst/>
              <a:defRPr sz="4500">
                <a:solidFill>
                  <a:schemeClr val="tx1"/>
                </a:solidFill>
                <a:latin typeface="+mj-lt"/>
              </a:defRPr>
            </a:lvl1pPr>
          </a:lstStyle>
          <a:p>
            <a:r>
              <a:rPr lang="en-US" dirty="0" smtClean="0"/>
              <a:t>Large photo </a:t>
            </a:r>
            <a:br>
              <a:rPr lang="en-US" dirty="0" smtClean="0"/>
            </a:br>
            <a:r>
              <a:rPr lang="en-US" dirty="0" smtClean="0"/>
              <a:t>caption here.</a:t>
            </a:r>
          </a:p>
        </p:txBody>
      </p:sp>
      <p:sp>
        <p:nvSpPr>
          <p:cNvPr id="8" name="Rectangle 4"/>
          <p:cNvSpPr>
            <a:spLocks noChangeArrowheads="1"/>
          </p:cNvSpPr>
          <p:nvPr userDrawn="1"/>
        </p:nvSpPr>
        <p:spPr bwMode="ltGray">
          <a:xfrm>
            <a:off x="292091" y="6607087"/>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48"/>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4"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1"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016792072"/>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showMasterSp="0" preserve="1">
  <p:cSld name="Portrait photo_right side">
    <p:bg>
      <p:bgRef idx="1001">
        <a:schemeClr val="bg2"/>
      </p:bgRef>
    </p:bg>
    <p:spTree>
      <p:nvGrpSpPr>
        <p:cNvPr id="1" name=""/>
        <p:cNvGrpSpPr/>
        <p:nvPr/>
      </p:nvGrpSpPr>
      <p:grpSpPr>
        <a:xfrm>
          <a:off x="0" y="0"/>
          <a:ext cx="0" cy="0"/>
          <a:chOff x="0" y="0"/>
          <a:chExt cx="0" cy="0"/>
        </a:xfrm>
      </p:grpSpPr>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4992624" y="859536"/>
            <a:ext cx="3630168" cy="5029200"/>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9" name="Title 8"/>
          <p:cNvSpPr>
            <a:spLocks noGrp="1"/>
          </p:cNvSpPr>
          <p:nvPr>
            <p:ph type="title"/>
          </p:nvPr>
        </p:nvSpPr>
        <p:spPr>
          <a:xfrm>
            <a:off x="254870" y="729070"/>
            <a:ext cx="4349918" cy="1085313"/>
          </a:xfrm>
        </p:spPr>
        <p:txBody>
          <a:bodyPr anchor="t">
            <a:noAutofit/>
          </a:bodyPr>
          <a:lstStyle>
            <a:lvl1pPr>
              <a:lnSpc>
                <a:spcPct val="90000"/>
              </a:lnSpc>
              <a:defRPr sz="2500">
                <a:solidFill>
                  <a:schemeClr val="tx1"/>
                </a:solidFill>
                <a:latin typeface="+mj-lt"/>
              </a:defRPr>
            </a:lvl1pPr>
          </a:lstStyle>
          <a:p>
            <a:r>
              <a:rPr lang="en-US" smtClean="0"/>
              <a:t>Click to edit Master title style</a:t>
            </a:r>
            <a:endParaRPr lang="en-US" dirty="0"/>
          </a:p>
        </p:txBody>
      </p:sp>
      <p:sp>
        <p:nvSpPr>
          <p:cNvPr id="8" name="Rectangle 4"/>
          <p:cNvSpPr>
            <a:spLocks noChangeArrowheads="1"/>
          </p:cNvSpPr>
          <p:nvPr userDrawn="1"/>
        </p:nvSpPr>
        <p:spPr bwMode="ltGray">
          <a:xfrm>
            <a:off x="265725" y="6607087"/>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48"/>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1"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32242959"/>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8" y="0"/>
            <a:ext cx="9144000" cy="6858000"/>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300559304"/>
      </p:ext>
    </p:extLst>
  </p:cSld>
  <p:clrMapOvr>
    <a:masterClrMapping/>
  </p:clrMapOvr>
  <p:transition spd="slow">
    <p:wip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1_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067" y="320923"/>
            <a:ext cx="8447031" cy="5877827"/>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4114635644"/>
      </p:ext>
    </p:extLst>
  </p:cSld>
  <p:clrMapOvr>
    <a:masterClrMapping/>
  </p:clrMapOvr>
  <p:transition spd="slow">
    <p:wip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userDrawn="1">
  <p:cSld name="2_Full bleed photo">
    <p:bg>
      <p:bgPr>
        <a:solidFill>
          <a:schemeClr val="tx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83"/>
            <a:ext cx="9144000" cy="6618515"/>
          </a:xfrm>
          <a:prstGeom prst="rect">
            <a:avLst/>
          </a:prstGeom>
        </p:spPr>
        <p:txBody>
          <a:bodyPr vert="horz"/>
          <a:lstStyle>
            <a:lvl1pPr marL="0" indent="0" algn="ctr">
              <a:buNone/>
              <a:defRPr sz="1500" baseline="0">
                <a:solidFill>
                  <a:schemeClr val="bg1"/>
                </a:solidFill>
                <a:latin typeface="+mn-lt"/>
                <a:cs typeface="CiscoSans ExtraLight"/>
              </a:defRPr>
            </a:lvl1pPr>
          </a:lstStyle>
          <a:p>
            <a:r>
              <a:rPr lang="en-US" smtClean="0"/>
              <a:t>Click icon to add picture</a:t>
            </a:r>
            <a:endParaRPr lang="en-US" dirty="0"/>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5466181"/>
      </p:ext>
    </p:extLst>
  </p:cSld>
  <p:clrMapOvr>
    <a:masterClrMapping/>
  </p:clrMapOvr>
  <p:transition spd="slow">
    <p:wip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showMasterSp="0" preserve="1" userDrawn="1">
  <p:cSld name="Wide screen video">
    <p:bg>
      <p:bgRef idx="1001">
        <a:schemeClr val="bg2"/>
      </p:bgRef>
    </p:bg>
    <p:spTree>
      <p:nvGrpSpPr>
        <p:cNvPr id="1" name=""/>
        <p:cNvGrpSpPr/>
        <p:nvPr/>
      </p:nvGrpSpPr>
      <p:grpSpPr>
        <a:xfrm>
          <a:off x="0" y="0"/>
          <a:ext cx="0" cy="0"/>
          <a:chOff x="0" y="0"/>
          <a:chExt cx="0" cy="0"/>
        </a:xfrm>
      </p:grpSpPr>
      <p:sp>
        <p:nvSpPr>
          <p:cNvPr id="40" name="Media Placeholder 39"/>
          <p:cNvSpPr>
            <a:spLocks noGrp="1"/>
          </p:cNvSpPr>
          <p:nvPr>
            <p:ph type="media" sz="quarter" idx="11"/>
          </p:nvPr>
        </p:nvSpPr>
        <p:spPr>
          <a:xfrm>
            <a:off x="2916766" y="777240"/>
            <a:ext cx="5899416"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baseline="0" smtClean="0">
                <a:solidFill>
                  <a:schemeClr val="lt1"/>
                </a:solidFill>
                <a:latin typeface="+mn-lt"/>
                <a:ea typeface="+mn-ea"/>
                <a:cs typeface="CiscoSans"/>
              </a:defRPr>
            </a:lvl1pPr>
          </a:lstStyle>
          <a:p>
            <a:r>
              <a:rPr lang="en-US" smtClean="0"/>
              <a:t>Click icon to add media</a:t>
            </a:r>
            <a:endParaRPr lang="en-US" dirty="0"/>
          </a:p>
        </p:txBody>
      </p:sp>
      <p:sp>
        <p:nvSpPr>
          <p:cNvPr id="37"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38"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3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19755090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showMasterSp="0" preserve="1" userDrawn="1">
  <p:cSld name="Standard video">
    <p:bg>
      <p:bgRef idx="1001">
        <a:schemeClr val="bg2"/>
      </p:bgRef>
    </p:bg>
    <p:spTree>
      <p:nvGrpSpPr>
        <p:cNvPr id="1" name=""/>
        <p:cNvGrpSpPr/>
        <p:nvPr/>
      </p:nvGrpSpPr>
      <p:grpSpPr>
        <a:xfrm>
          <a:off x="0" y="0"/>
          <a:ext cx="0" cy="0"/>
          <a:chOff x="0" y="0"/>
          <a:chExt cx="0" cy="0"/>
        </a:xfrm>
      </p:grpSpPr>
      <p:sp>
        <p:nvSpPr>
          <p:cNvPr id="21" name="Media Placeholder 20"/>
          <p:cNvSpPr>
            <a:spLocks noGrp="1"/>
          </p:cNvSpPr>
          <p:nvPr>
            <p:ph type="media" sz="quarter" idx="10"/>
          </p:nvPr>
        </p:nvSpPr>
        <p:spPr>
          <a:xfrm>
            <a:off x="4391620" y="778669"/>
            <a:ext cx="4424562"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n-lt"/>
                <a:ea typeface="+mn-ea"/>
                <a:cs typeface="CiscoSans"/>
              </a:defRPr>
            </a:lvl1pPr>
          </a:lstStyle>
          <a:p>
            <a:r>
              <a:rPr lang="en-US" smtClean="0"/>
              <a:t>Click icon to add media</a:t>
            </a:r>
            <a:endParaRPr lang="en-US" dirty="0"/>
          </a:p>
        </p:txBody>
      </p:sp>
      <p:sp>
        <p:nvSpPr>
          <p:cNvPr id="19"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14198765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p:cSld name="Blank_gradient only">
    <p:bg>
      <p:bgRef idx="1001">
        <a:schemeClr val="bg2"/>
      </p:bgRef>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8226405"/>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p:cSld name="1_Blank_gradient only">
    <p:bg>
      <p:bgPr>
        <a:solidFill>
          <a:schemeClr val="accent4"/>
        </a:soli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22390"/>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5" name="Title 1"/>
          <p:cNvSpPr>
            <a:spLocks noGrp="1"/>
          </p:cNvSpPr>
          <p:nvPr>
            <p:ph type="ctrTitle" hasCustomPrompt="1"/>
          </p:nvPr>
        </p:nvSpPr>
        <p:spPr>
          <a:xfrm>
            <a:off x="245456" y="762183"/>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gradFill>
                  <a:gsLst>
                    <a:gs pos="34000">
                      <a:srgbClr val="272749"/>
                    </a:gs>
                    <a:gs pos="0">
                      <a:schemeClr val="tx2"/>
                    </a:gs>
                    <a:gs pos="92000">
                      <a:srgbClr val="EE402F"/>
                    </a:gs>
                    <a:gs pos="100000">
                      <a:srgbClr val="F37527"/>
                    </a:gs>
                  </a:gsLst>
                  <a:lin ang="1200000" scaled="0"/>
                </a:gradFill>
                <a:latin typeface="+mj-lt"/>
                <a:cs typeface="CiscoSans Thin"/>
              </a:defRPr>
            </a:lvl1pPr>
          </a:lstStyle>
          <a:p>
            <a:r>
              <a:rPr lang="en-US" dirty="0" smtClean="0"/>
              <a:t>Section Title Goes Here</a:t>
            </a:r>
            <a:endParaRPr lang="en-US" dirty="0"/>
          </a:p>
        </p:txBody>
      </p:sp>
    </p:spTree>
    <p:extLst>
      <p:ext uri="{BB962C8B-B14F-4D97-AF65-F5344CB8AC3E}">
        <p14:creationId xmlns:p14="http://schemas.microsoft.com/office/powerpoint/2010/main" val="3874718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showMasterSp="0" preserve="1">
  <p:cSld name="2_Blank_gradient only">
    <p:bg>
      <p:bgPr>
        <a:gradFill>
          <a:gsLst>
            <a:gs pos="33000">
              <a:schemeClr val="bg2"/>
            </a:gs>
            <a:gs pos="0">
              <a:srgbClr val="272749"/>
            </a:gs>
            <a:gs pos="93000">
              <a:srgbClr val="EE402F"/>
            </a:gs>
            <a:gs pos="100000">
              <a:srgbClr val="F37528"/>
            </a:gs>
          </a:gsLst>
          <a:lin ang="1200000" scaled="0"/>
        </a:gra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5505561"/>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3_Blank_gradient only">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8233940"/>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showMasterSp="0" preserve="1" userDrawn="1">
  <p:cSld name="Closing Slide_green">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grpSp>
        <p:nvGrpSpPr>
          <p:cNvPr id="50" name="Group 5"/>
          <p:cNvGrpSpPr>
            <a:grpSpLocks/>
          </p:cNvGrpSpPr>
          <p:nvPr userDrawn="1"/>
        </p:nvGrpSpPr>
        <p:grpSpPr bwMode="auto">
          <a:xfrm>
            <a:off x="3947936" y="5451855"/>
            <a:ext cx="1240920" cy="879663"/>
            <a:chOff x="384" y="331"/>
            <a:chExt cx="912" cy="485"/>
          </a:xfrm>
        </p:grpSpPr>
        <p:sp>
          <p:nvSpPr>
            <p:cNvPr id="5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4"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5"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6"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7"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8"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9"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0"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1"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2"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3"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4"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5"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152092768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showMasterSp="0" preserve="1" userDrawn="1">
  <p:cSld name="Closing Slide-green thank you">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64" name="TextBox 63"/>
          <p:cNvSpPr txBox="1"/>
          <p:nvPr userDrawn="1"/>
        </p:nvSpPr>
        <p:spPr>
          <a:xfrm>
            <a:off x="626132" y="3066798"/>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65" name="Rectangle 64"/>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66" name="Freeform 65"/>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7" name="Freeform 66"/>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8" name="Freeform 67"/>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9" name="Freeform 68"/>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0" name="Freeform 69"/>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1" name="Freeform 70"/>
          <p:cNvSpPr>
            <a:spLocks/>
          </p:cNvSpPr>
          <p:nvPr userDrawn="1"/>
        </p:nvSpPr>
        <p:spPr bwMode="black">
          <a:xfrm>
            <a:off x="5874058" y="2763783"/>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2" name="Freeform 71"/>
          <p:cNvSpPr>
            <a:spLocks/>
          </p:cNvSpPr>
          <p:nvPr userDrawn="1"/>
        </p:nvSpPr>
        <p:spPr bwMode="black">
          <a:xfrm>
            <a:off x="6176463" y="2484639"/>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3" name="Freeform 72"/>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4" name="Freeform 73"/>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5" name="Freeform 74"/>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6" name="Freeform 75"/>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7" name="Freeform 76"/>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8" name="Freeform 77"/>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401481580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700"/>
                                        <p:tgtEl>
                                          <p:spTgt spid="7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700"/>
                                        <p:tgtEl>
                                          <p:spTgt spid="7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700"/>
                                        <p:tgtEl>
                                          <p:spTgt spid="72"/>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700"/>
                                        <p:tgtEl>
                                          <p:spTgt spid="73"/>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700"/>
                                        <p:tgtEl>
                                          <p:spTgt spid="74"/>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700"/>
                                        <p:tgtEl>
                                          <p:spTgt spid="75"/>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700"/>
                                        <p:tgtEl>
                                          <p:spTgt spid="7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700"/>
                                        <p:tgtEl>
                                          <p:spTgt spid="7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700"/>
                                        <p:tgtEl>
                                          <p:spTgt spid="78"/>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70"/>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72"/>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74"/>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76"/>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78"/>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71"/>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73"/>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75"/>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77"/>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00"/>
                                        <p:tgtEl>
                                          <p:spTgt spid="67"/>
                                        </p:tgtEl>
                                      </p:cBhvr>
                                    </p:animEffect>
                                  </p:childTnLst>
                                </p:cTn>
                              </p:par>
                              <p:par>
                                <p:cTn id="58" presetID="10" presetClass="entr" presetSubtype="0" fill="hold" nodeType="withEffect">
                                  <p:stCondLst>
                                    <p:cond delay="1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700"/>
                                        <p:tgtEl>
                                          <p:spTgt spid="65"/>
                                        </p:tgtEl>
                                      </p:cBhvr>
                                    </p:animEffect>
                                  </p:childTnLst>
                                </p:cTn>
                              </p:par>
                              <p:par>
                                <p:cTn id="61" presetID="10" presetClass="entr" presetSubtype="0" fill="hold" nodeType="withEffect">
                                  <p:stCondLst>
                                    <p:cond delay="20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700"/>
                                        <p:tgtEl>
                                          <p:spTgt spid="69"/>
                                        </p:tgtEl>
                                      </p:cBhvr>
                                    </p:animEffect>
                                  </p:childTnLst>
                                </p:cTn>
                              </p:par>
                              <p:par>
                                <p:cTn id="64" presetID="10" presetClass="entr" presetSubtype="0" fill="hold" nodeType="withEffect">
                                  <p:stCondLst>
                                    <p:cond delay="30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00"/>
                                        <p:tgtEl>
                                          <p:spTgt spid="66"/>
                                        </p:tgtEl>
                                      </p:cBhvr>
                                    </p:animEffect>
                                  </p:childTnLst>
                                </p:cTn>
                              </p:par>
                              <p:par>
                                <p:cTn id="67" presetID="10" presetClass="entr" presetSubtype="0" fill="hold" nodeType="withEffect">
                                  <p:stCondLst>
                                    <p:cond delay="40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7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showMasterSp="0" preserve="1" userDrawn="1">
  <p:cSld name="Closing Slide-red">
    <p:bg>
      <p:bgRef idx="1001">
        <a:schemeClr val="bg2"/>
      </p:bgRef>
    </p:bg>
    <p:spTree>
      <p:nvGrpSpPr>
        <p:cNvPr id="1" name=""/>
        <p:cNvGrpSpPr/>
        <p:nvPr/>
      </p:nvGrpSpPr>
      <p:grpSpPr>
        <a:xfrm>
          <a:off x="0" y="0"/>
          <a:ext cx="0" cy="0"/>
          <a:chOff x="0" y="0"/>
          <a:chExt cx="0" cy="0"/>
        </a:xfrm>
      </p:grpSpPr>
      <p:grpSp>
        <p:nvGrpSpPr>
          <p:cNvPr id="18" name="Group 5"/>
          <p:cNvGrpSpPr>
            <a:grpSpLocks/>
          </p:cNvGrpSpPr>
          <p:nvPr userDrawn="1"/>
        </p:nvGrpSpPr>
        <p:grpSpPr bwMode="auto">
          <a:xfrm>
            <a:off x="3947936" y="5451855"/>
            <a:ext cx="1240920" cy="879663"/>
            <a:chOff x="384" y="331"/>
            <a:chExt cx="912" cy="485"/>
          </a:xfrm>
        </p:grpSpPr>
        <p:sp>
          <p:nvSpPr>
            <p:cNvPr id="19"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0"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1"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15308608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showMasterSp="0" preserve="1" userDrawn="1">
  <p:cSld name="Closing_Thanks">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450" y="1254384"/>
            <a:ext cx="8694007" cy="3838231"/>
          </a:xfrm>
          <a:prstGeom prst="rect">
            <a:avLst/>
          </a:prstGeom>
        </p:spPr>
        <p:txBody>
          <a:bodyPr anchor="ctr" anchorCtr="0">
            <a:noAutofit/>
          </a:bodyPr>
          <a:lstStyle>
            <a:lvl1pPr algn="ctr">
              <a:lnSpc>
                <a:spcPct val="90000"/>
              </a:lnSpc>
              <a:defRPr sz="12000" b="0" i="1" spc="0" baseline="0">
                <a:solidFill>
                  <a:srgbClr val="FFFFFF"/>
                </a:solidFill>
                <a:latin typeface="+mj-lt"/>
                <a:cs typeface="CiscoSans Thin"/>
              </a:defRPr>
            </a:lvl1pPr>
          </a:lstStyle>
          <a:p>
            <a:r>
              <a:rPr lang="en-US" dirty="0" smtClean="0"/>
              <a:t>Thanks</a:t>
            </a:r>
            <a:endParaRPr lang="en-US" dirty="0"/>
          </a:p>
        </p:txBody>
      </p:sp>
      <p:grpSp>
        <p:nvGrpSpPr>
          <p:cNvPr id="20" name="Group 5"/>
          <p:cNvGrpSpPr>
            <a:grpSpLocks/>
          </p:cNvGrpSpPr>
          <p:nvPr userDrawn="1"/>
        </p:nvGrpSpPr>
        <p:grpSpPr bwMode="auto">
          <a:xfrm>
            <a:off x="3947936" y="5451855"/>
            <a:ext cx="1240920" cy="879663"/>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0"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1"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cxnSp>
        <p:nvCxnSpPr>
          <p:cNvPr id="24" name="Straight Connector 2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58142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showMasterSp="0" preserve="1" userDrawn="1">
  <p:cSld name="Closing Slide-red thank you">
    <p:bg>
      <p:bgRef idx="1001">
        <a:schemeClr val="bg2"/>
      </p:bgRef>
    </p:bg>
    <p:spTree>
      <p:nvGrpSpPr>
        <p:cNvPr id="1" name=""/>
        <p:cNvGrpSpPr/>
        <p:nvPr/>
      </p:nvGrpSpPr>
      <p:grpSpPr>
        <a:xfrm>
          <a:off x="0" y="0"/>
          <a:ext cx="0" cy="0"/>
          <a:chOff x="0" y="0"/>
          <a:chExt cx="0" cy="0"/>
        </a:xfrm>
      </p:grpSpPr>
      <p:sp>
        <p:nvSpPr>
          <p:cNvPr id="20" name="TextBox 19"/>
          <p:cNvSpPr txBox="1"/>
          <p:nvPr userDrawn="1"/>
        </p:nvSpPr>
        <p:spPr>
          <a:xfrm>
            <a:off x="626132" y="3066798"/>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21" name="Rectangle 20"/>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22" name="Freeform 21"/>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23" name="Freeform 22"/>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0" name="Freeform 39"/>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1" name="Freeform 40"/>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2" name="Freeform 41"/>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3" name="Freeform 42"/>
          <p:cNvSpPr>
            <a:spLocks/>
          </p:cNvSpPr>
          <p:nvPr userDrawn="1"/>
        </p:nvSpPr>
        <p:spPr bwMode="black">
          <a:xfrm>
            <a:off x="5874058" y="2763783"/>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4" name="Freeform 43"/>
          <p:cNvSpPr>
            <a:spLocks/>
          </p:cNvSpPr>
          <p:nvPr userDrawn="1"/>
        </p:nvSpPr>
        <p:spPr bwMode="black">
          <a:xfrm>
            <a:off x="6176463" y="2484639"/>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5" name="Freeform 44"/>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6" name="Freeform 45"/>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7" name="Freeform 46"/>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8" name="Freeform 47"/>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9" name="Freeform 48"/>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50" name="Freeform 49"/>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35401388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00"/>
                                        <p:tgtEl>
                                          <p:spTgt spid="44"/>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700"/>
                                        <p:tgtEl>
                                          <p:spTgt spid="46"/>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700"/>
                                        <p:tgtEl>
                                          <p:spTgt spid="48"/>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00"/>
                                        <p:tgtEl>
                                          <p:spTgt spid="49"/>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00"/>
                                        <p:tgtEl>
                                          <p:spTgt spid="50"/>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2"/>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4"/>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6"/>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8"/>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50"/>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3"/>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5"/>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7"/>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9"/>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700"/>
                                        <p:tgtEl>
                                          <p:spTgt spid="23"/>
                                        </p:tgtEl>
                                      </p:cBhvr>
                                    </p:animEffect>
                                  </p:childTnLst>
                                </p:cTn>
                              </p:par>
                              <p:par>
                                <p:cTn id="58" presetID="10" presetClass="entr" presetSubtype="0" fill="hold" nodeType="withEffect">
                                  <p:stCondLst>
                                    <p:cond delay="1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00"/>
                                        <p:tgtEl>
                                          <p:spTgt spid="21"/>
                                        </p:tgtEl>
                                      </p:cBhvr>
                                    </p:animEffect>
                                  </p:childTnLst>
                                </p:cTn>
                              </p:par>
                              <p:par>
                                <p:cTn id="61" presetID="10" presetClass="entr" presetSubtype="0" fill="hold" nodeType="withEffect">
                                  <p:stCondLst>
                                    <p:cond delay="2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700"/>
                                        <p:tgtEl>
                                          <p:spTgt spid="41"/>
                                        </p:tgtEl>
                                      </p:cBhvr>
                                    </p:animEffect>
                                  </p:childTnLst>
                                </p:cTn>
                              </p:par>
                              <p:par>
                                <p:cTn id="64" presetID="10" presetClass="entr" presetSubtype="0" fill="hold" nodeType="withEffect">
                                  <p:stCondLst>
                                    <p:cond delay="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00"/>
                                        <p:tgtEl>
                                          <p:spTgt spid="22"/>
                                        </p:tgtEl>
                                      </p:cBhvr>
                                    </p:animEffect>
                                  </p:childTnLst>
                                </p:cTn>
                              </p:par>
                              <p:par>
                                <p:cTn id="67" presetID="10" presetClass="entr" presetSubtype="0" fill="hold" nodeType="withEffect">
                                  <p:stCondLst>
                                    <p:cond delay="4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307"/>
            <a:ext cx="2133600" cy="476251"/>
          </a:xfrm>
          <a:prstGeom prst="rect">
            <a:avLst/>
          </a:prstGeom>
          <a:ln/>
        </p:spPr>
        <p:txBody>
          <a:bodyPr/>
          <a:lstStyle>
            <a:lvl1pPr>
              <a:defRPr/>
            </a:lvl1pPr>
          </a:lstStyle>
          <a:p>
            <a:pPr defTabSz="457200"/>
            <a:endParaRPr lang="en-US">
              <a:solidFill>
                <a:srgbClr val="000000"/>
              </a:solidFill>
            </a:endParaRPr>
          </a:p>
        </p:txBody>
      </p:sp>
      <p:sp>
        <p:nvSpPr>
          <p:cNvPr id="4" name="Rectangle 5"/>
          <p:cNvSpPr>
            <a:spLocks noGrp="1" noChangeArrowheads="1"/>
          </p:cNvSpPr>
          <p:nvPr>
            <p:ph type="ftr" sz="quarter" idx="11"/>
          </p:nvPr>
        </p:nvSpPr>
        <p:spPr>
          <a:xfrm>
            <a:off x="3124200" y="6245307"/>
            <a:ext cx="2895600" cy="476251"/>
          </a:xfrm>
          <a:prstGeom prst="rect">
            <a:avLst/>
          </a:prstGeom>
          <a:ln/>
        </p:spPr>
        <p:txBody>
          <a:bodyPr/>
          <a:lstStyle>
            <a:lvl1pPr>
              <a:defRPr/>
            </a:lvl1pPr>
          </a:lstStyle>
          <a:p>
            <a:pPr defTabSz="457200"/>
            <a:endParaRPr lang="en-US">
              <a:solidFill>
                <a:srgbClr val="000000"/>
              </a:solidFill>
            </a:endParaRPr>
          </a:p>
        </p:txBody>
      </p:sp>
      <p:sp>
        <p:nvSpPr>
          <p:cNvPr id="5" name="Rectangle 6"/>
          <p:cNvSpPr>
            <a:spLocks noGrp="1" noChangeArrowheads="1"/>
          </p:cNvSpPr>
          <p:nvPr>
            <p:ph type="sldNum" sz="quarter" idx="12"/>
          </p:nvPr>
        </p:nvSpPr>
        <p:spPr>
          <a:xfrm>
            <a:off x="6553201" y="6245307"/>
            <a:ext cx="2133600" cy="476251"/>
          </a:xfrm>
          <a:prstGeom prst="rect">
            <a:avLst/>
          </a:prstGeom>
          <a:ln/>
        </p:spPr>
        <p:txBody>
          <a:bodyPr/>
          <a:lstStyle>
            <a:lvl1pPr>
              <a:defRPr/>
            </a:lvl1pPr>
          </a:lstStyle>
          <a:p>
            <a:pPr defTabSz="457200"/>
            <a:fld id="{337657DF-1360-4717-A95E-3F200E93A73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306172809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434"/>
            <a:ext cx="2133600" cy="365125"/>
          </a:xfrm>
          <a:prstGeom prst="rect">
            <a:avLst/>
          </a:prstGeom>
        </p:spPr>
        <p:txBody>
          <a:bodyPr lIns="68586" tIns="34294" rIns="68586" bIns="34294"/>
          <a:lstStyle/>
          <a:p>
            <a:pPr defTabSz="457200"/>
            <a:fld id="{F965CEB6-320F-DE42-88B7-588D157A8776}" type="datetime1">
              <a:rPr lang="en-US">
                <a:solidFill>
                  <a:prstClr val="black">
                    <a:tint val="75000"/>
                  </a:prstClr>
                </a:solidFill>
              </a:rPr>
              <a:pPr defTabSz="457200"/>
              <a:t>17-Sep-15</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434"/>
            <a:ext cx="2895600" cy="365125"/>
          </a:xfrm>
          <a:prstGeom prst="rect">
            <a:avLst/>
          </a:prstGeom>
        </p:spPr>
        <p:txBody>
          <a:bodyPr lIns="68586" tIns="34294" rIns="68586" bIns="34294"/>
          <a:lstStyle/>
          <a:p>
            <a:pPr defTabSz="457200"/>
            <a:r>
              <a:rPr lang="en-US" dirty="0">
                <a:solidFill>
                  <a:prstClr val="black">
                    <a:tint val="75000"/>
                  </a:prstClr>
                </a:solidFill>
              </a:rPr>
              <a:t>Cisco Confidential 2013</a:t>
            </a:r>
          </a:p>
        </p:txBody>
      </p:sp>
      <p:sp>
        <p:nvSpPr>
          <p:cNvPr id="4" name="Slide Number Placeholder 3"/>
          <p:cNvSpPr>
            <a:spLocks noGrp="1"/>
          </p:cNvSpPr>
          <p:nvPr>
            <p:ph type="sldNum" sz="quarter" idx="12"/>
          </p:nvPr>
        </p:nvSpPr>
        <p:spPr>
          <a:xfrm>
            <a:off x="6553201" y="6356434"/>
            <a:ext cx="2133600" cy="365125"/>
          </a:xfrm>
          <a:prstGeom prst="rect">
            <a:avLst/>
          </a:prstGeom>
        </p:spPr>
        <p:txBody>
          <a:bodyPr lIns="68586" tIns="34294" rIns="68586" bIns="34294"/>
          <a:lstStyle/>
          <a:p>
            <a:pPr defTabSz="457200"/>
            <a:fld id="{DAB29DE6-26E2-4B1B-A893-1346668A1358}" type="slidenum">
              <a:rPr lang="en-US">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2458058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5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68586" tIns="34294" rIns="68586" bIns="34294"/>
          <a:lstStyle>
            <a:lvl1pPr marL="0" indent="0" algn="ctr">
              <a:buNone/>
              <a:defRPr>
                <a:solidFill>
                  <a:schemeClr val="tx1">
                    <a:tint val="75000"/>
                  </a:schemeClr>
                </a:solidFill>
              </a:defRPr>
            </a:lvl1pPr>
            <a:lvl2pPr marL="342796" indent="0" algn="ctr">
              <a:buNone/>
              <a:defRPr>
                <a:solidFill>
                  <a:schemeClr val="tx1">
                    <a:tint val="75000"/>
                  </a:schemeClr>
                </a:solidFill>
              </a:defRPr>
            </a:lvl2pPr>
            <a:lvl3pPr marL="685606" indent="0" algn="ctr">
              <a:buNone/>
              <a:defRPr>
                <a:solidFill>
                  <a:schemeClr val="tx1">
                    <a:tint val="75000"/>
                  </a:schemeClr>
                </a:solidFill>
              </a:defRPr>
            </a:lvl3pPr>
            <a:lvl4pPr marL="1028407" indent="0" algn="ctr">
              <a:buNone/>
              <a:defRPr>
                <a:solidFill>
                  <a:schemeClr val="tx1">
                    <a:tint val="75000"/>
                  </a:schemeClr>
                </a:solidFill>
              </a:defRPr>
            </a:lvl4pPr>
            <a:lvl5pPr marL="1371213" indent="0" algn="ctr">
              <a:buNone/>
              <a:defRPr>
                <a:solidFill>
                  <a:schemeClr val="tx1">
                    <a:tint val="75000"/>
                  </a:schemeClr>
                </a:solidFill>
              </a:defRPr>
            </a:lvl5pPr>
            <a:lvl6pPr marL="1714009" indent="0" algn="ctr">
              <a:buNone/>
              <a:defRPr>
                <a:solidFill>
                  <a:schemeClr val="tx1">
                    <a:tint val="75000"/>
                  </a:schemeClr>
                </a:solidFill>
              </a:defRPr>
            </a:lvl6pPr>
            <a:lvl7pPr marL="2056817" indent="0" algn="ctr">
              <a:buNone/>
              <a:defRPr>
                <a:solidFill>
                  <a:schemeClr val="tx1">
                    <a:tint val="75000"/>
                  </a:schemeClr>
                </a:solidFill>
              </a:defRPr>
            </a:lvl7pPr>
            <a:lvl8pPr marL="2399620" indent="0" algn="ctr">
              <a:buNone/>
              <a:defRPr>
                <a:solidFill>
                  <a:schemeClr val="tx1">
                    <a:tint val="75000"/>
                  </a:schemeClr>
                </a:solidFill>
              </a:defRPr>
            </a:lvl8pPr>
            <a:lvl9pPr marL="274242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434"/>
            <a:ext cx="2133600" cy="365125"/>
          </a:xfrm>
          <a:prstGeom prst="rect">
            <a:avLst/>
          </a:prstGeom>
        </p:spPr>
        <p:txBody>
          <a:bodyPr lIns="68559" tIns="34280" rIns="68559" bIns="34280"/>
          <a:lstStyle/>
          <a:p>
            <a:pPr defTabSz="457200"/>
            <a:fld id="{B96035D2-0913-49EB-B483-5BE364F1703D}" type="datetimeFigureOut">
              <a:rPr lang="en-US">
                <a:solidFill>
                  <a:srgbClr val="000000"/>
                </a:solidFill>
              </a:rPr>
              <a:pPr defTabSz="457200"/>
              <a:t>17-Sep-15</a:t>
            </a:fld>
            <a:endParaRPr lang="en-US">
              <a:solidFill>
                <a:srgbClr val="000000"/>
              </a:solidFill>
            </a:endParaRPr>
          </a:p>
        </p:txBody>
      </p:sp>
      <p:sp>
        <p:nvSpPr>
          <p:cNvPr id="5" name="Footer Placeholder 4"/>
          <p:cNvSpPr>
            <a:spLocks noGrp="1"/>
          </p:cNvSpPr>
          <p:nvPr>
            <p:ph type="ftr" sz="quarter" idx="11"/>
          </p:nvPr>
        </p:nvSpPr>
        <p:spPr>
          <a:xfrm>
            <a:off x="3124200" y="6356434"/>
            <a:ext cx="2895600" cy="365125"/>
          </a:xfrm>
          <a:prstGeom prst="rect">
            <a:avLst/>
          </a:prstGeom>
        </p:spPr>
        <p:txBody>
          <a:bodyPr lIns="68559" tIns="34280" rIns="68559" bIns="34280"/>
          <a:lstStyle/>
          <a:p>
            <a:pPr defTabSz="457200"/>
            <a:endParaRPr lang="en-US">
              <a:solidFill>
                <a:srgbClr val="000000"/>
              </a:solidFill>
            </a:endParaRPr>
          </a:p>
        </p:txBody>
      </p:sp>
      <p:sp>
        <p:nvSpPr>
          <p:cNvPr id="6" name="Slide Number Placeholder 5"/>
          <p:cNvSpPr>
            <a:spLocks noGrp="1"/>
          </p:cNvSpPr>
          <p:nvPr>
            <p:ph type="sldNum" sz="quarter" idx="12"/>
          </p:nvPr>
        </p:nvSpPr>
        <p:spPr>
          <a:xfrm>
            <a:off x="6553201" y="6356434"/>
            <a:ext cx="2133600" cy="365125"/>
          </a:xfrm>
          <a:prstGeom prst="rect">
            <a:avLst/>
          </a:prstGeom>
        </p:spPr>
        <p:txBody>
          <a:bodyPr lIns="68559" tIns="34280" rIns="68559" bIns="34280"/>
          <a:lstStyle/>
          <a:p>
            <a:pPr defTabSz="457200"/>
            <a:fld id="{DCB75E90-43C4-4379-A359-F1B1CB39F76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11363695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Segue">
    <p:bg>
      <p:bgPr>
        <a:solidFill>
          <a:schemeClr val="accent4"/>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0665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22327" y="1328170"/>
            <a:ext cx="8551441" cy="4965699"/>
          </a:xfrm>
          <a:prstGeom prst="rect">
            <a:avLst/>
          </a:prstGeom>
        </p:spPr>
        <p:txBody>
          <a:bodyPr lIns="68475" tIns="34238" rIns="68475" bIns="34238"/>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162088785"/>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7" name="Rectangle 46"/>
          <p:cNvSpPr/>
          <p:nvPr/>
        </p:nvSpPr>
        <p:spPr>
          <a:xfrm>
            <a:off x="3405482" y="5948719"/>
            <a:ext cx="599089"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6" name="Rectangle 45"/>
          <p:cNvSpPr/>
          <p:nvPr/>
        </p:nvSpPr>
        <p:spPr>
          <a:xfrm>
            <a:off x="1460958" y="5948719"/>
            <a:ext cx="472965"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5" name="Rectangle 44"/>
          <p:cNvSpPr/>
          <p:nvPr/>
        </p:nvSpPr>
        <p:spPr>
          <a:xfrm>
            <a:off x="4771718" y="5948719"/>
            <a:ext cx="472965"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p:nvSpPr>
        <p:spPr>
          <a:xfrm rot="10800000" flipH="1">
            <a:off x="2856506" y="83145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8" name="Rounded Rectangle 27"/>
          <p:cNvSpPr/>
          <p:nvPr userDrawn="1"/>
        </p:nvSpPr>
        <p:spPr>
          <a:xfrm rot="10800000" flipH="1">
            <a:off x="821966" y="4716863"/>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9" name="Rounded Rectangle 28"/>
          <p:cNvSpPr/>
          <p:nvPr userDrawn="1"/>
        </p:nvSpPr>
        <p:spPr>
          <a:xfrm rot="10800000" flipH="1">
            <a:off x="1332506"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rot="10800000" flipH="1">
            <a:off x="5869870" y="6614164"/>
            <a:ext cx="780312"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flipH="1">
            <a:off x="6933207" y="6614161"/>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4" name="Rounded Rectangle 33"/>
          <p:cNvSpPr/>
          <p:nvPr/>
        </p:nvSpPr>
        <p:spPr>
          <a:xfrm rot="10800000" flipH="1">
            <a:off x="2191604" y="6719646"/>
            <a:ext cx="66254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5" name="Rounded Rectangle 34"/>
          <p:cNvSpPr/>
          <p:nvPr/>
        </p:nvSpPr>
        <p:spPr>
          <a:xfrm rot="10800000" flipH="1">
            <a:off x="2794162" y="6668793"/>
            <a:ext cx="779356" cy="5546311"/>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6" name="Rounded Rectangle 35"/>
          <p:cNvSpPr/>
          <p:nvPr/>
        </p:nvSpPr>
        <p:spPr>
          <a:xfrm rot="10800000" flipH="1">
            <a:off x="4920835" y="102541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7" name="Rounded Rectangle 36"/>
          <p:cNvSpPr/>
          <p:nvPr/>
        </p:nvSpPr>
        <p:spPr>
          <a:xfrm rot="10800000" flipH="1">
            <a:off x="5391889"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8" name="Rounded Rectangle 37"/>
          <p:cNvSpPr/>
          <p:nvPr userDrawn="1"/>
        </p:nvSpPr>
        <p:spPr>
          <a:xfrm rot="10800000" flipH="1">
            <a:off x="341314" y="6708760"/>
            <a:ext cx="780312"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9" name="Rounded Rectangle 38"/>
          <p:cNvSpPr/>
          <p:nvPr/>
        </p:nvSpPr>
        <p:spPr>
          <a:xfrm rot="10800000" flipH="1">
            <a:off x="8038251" y="8318354"/>
            <a:ext cx="780312"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1" name="Rounded Rectangle 40"/>
          <p:cNvSpPr/>
          <p:nvPr/>
        </p:nvSpPr>
        <p:spPr>
          <a:xfrm rot="10800000" flipH="1">
            <a:off x="8162250"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2" name="Rounded Rectangle 41"/>
          <p:cNvSpPr/>
          <p:nvPr/>
        </p:nvSpPr>
        <p:spPr>
          <a:xfrm rot="10800000" flipH="1">
            <a:off x="3770907"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4"/>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7"/>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9"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33259269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4"/>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7"/>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9"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362663442"/>
      </p:ext>
    </p:extLst>
  </p:cSld>
  <p:clrMapOvr>
    <a:masterClrMapping/>
  </p:clrMapOvr>
  <p:transition>
    <p:wipe dir="r"/>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ounded Rectangle 28"/>
          <p:cNvSpPr/>
          <p:nvPr/>
        </p:nvSpPr>
        <p:spPr>
          <a:xfrm>
            <a:off x="1823499" y="-3570592"/>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a:off x="0" y="-6377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a:off x="1013792" y="424860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2" name="Rounded Rectangle 31"/>
          <p:cNvSpPr/>
          <p:nvPr userDrawn="1"/>
        </p:nvSpPr>
        <p:spPr>
          <a:xfrm>
            <a:off x="6585484" y="-2913280"/>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userDrawn="1"/>
        </p:nvSpPr>
        <p:spPr>
          <a:xfrm>
            <a:off x="8105452" y="569939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4" name="Rounded Rectangle 33"/>
          <p:cNvSpPr/>
          <p:nvPr/>
        </p:nvSpPr>
        <p:spPr>
          <a:xfrm rot="10800000">
            <a:off x="3036073" y="1516344"/>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9"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8"/>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53"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6"/>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51"/>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32369477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grpSp>
        <p:nvGrpSpPr>
          <p:cNvPr id="46" name="Group 45"/>
          <p:cNvGrpSpPr/>
          <p:nvPr userDrawn="1"/>
        </p:nvGrpSpPr>
        <p:grpSpPr>
          <a:xfrm>
            <a:off x="110" y="-2056030"/>
            <a:ext cx="9835191" cy="19379147"/>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grpSp>
      <p:sp>
        <p:nvSpPr>
          <p:cNvPr id="2" name="Title 1"/>
          <p:cNvSpPr>
            <a:spLocks noGrp="1"/>
          </p:cNvSpPr>
          <p:nvPr>
            <p:ph type="ctrTitle" hasCustomPrompt="1"/>
          </p:nvPr>
        </p:nvSpPr>
        <p:spPr>
          <a:xfrm>
            <a:off x="221419"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8"/>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4"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6"/>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51"/>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1159696168"/>
      </p:ext>
    </p:extLst>
  </p:cSld>
  <p:clrMapOvr>
    <a:masterClrMapping/>
  </p:clrMapOvr>
  <p:transition>
    <p:wipe dir="r"/>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82" y="3022982"/>
            <a:ext cx="8694295"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9" y="41720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4747549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82" y="3022916"/>
            <a:ext cx="8694295" cy="172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9" y="177462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960239435"/>
      </p:ext>
    </p:extLst>
  </p:cSld>
  <p:clrMapOvr>
    <a:masterClrMapping/>
  </p:clrMapOvr>
  <p:transition>
    <p:wipe dir="r"/>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3232" y="1344168"/>
            <a:ext cx="8570912" cy="4965192"/>
          </a:xfrm>
        </p:spPr>
        <p:txBody>
          <a:bodyPr>
            <a:noAutofit/>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5005336"/>
      </p:ext>
    </p:extLst>
  </p:cSld>
  <p:clrMapOvr>
    <a:masterClrMapping/>
  </p:clrMapOvr>
  <p:transition>
    <p:wipe dir="r"/>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9702" y="1339747"/>
            <a:ext cx="4021116"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588185" y="1339747"/>
            <a:ext cx="4222440"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31582382"/>
      </p:ext>
    </p:extLst>
  </p:cSld>
  <p:clrMapOvr>
    <a:masterClrMapping/>
  </p:clrMapOvr>
  <p:transition>
    <p:wipe dir="r"/>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836" y="1339747"/>
            <a:ext cx="4011105" cy="4965700"/>
          </a:xfrm>
        </p:spPr>
        <p:txBody>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85559" indent="-85559" algn="l" defTabSz="684210" rtl="0" eaLnBrk="1" latinLnBrk="0" hangingPunct="1">
              <a:lnSpc>
                <a:spcPct val="90000"/>
              </a:lnSpc>
              <a:spcBef>
                <a:spcPts val="0"/>
              </a:spcBef>
              <a:buNone/>
              <a:defRPr lang="en-US" sz="15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85559" indent="-85559" algn="l" defTabSz="684210" rtl="0" eaLnBrk="1" latinLnBrk="0" hangingPunct="1">
              <a:defRPr lang="en-US" sz="1500" kern="1200" dirty="0" smtClean="0">
                <a:solidFill>
                  <a:schemeClr val="accent2"/>
                </a:solidFill>
                <a:latin typeface="Ciscolight" pitchFamily="2" charset="0"/>
                <a:ea typeface="+mn-ea"/>
                <a:cs typeface="+mn-cs"/>
              </a:defRPr>
            </a:lvl2pPr>
            <a:lvl3pPr marL="85559" indent="-85559" algn="l" defTabSz="684210" rtl="0" eaLnBrk="1" latinLnBrk="0" hangingPunct="1">
              <a:defRPr lang="en-US" sz="1500" kern="1200" dirty="0" smtClean="0">
                <a:solidFill>
                  <a:schemeClr val="accent2"/>
                </a:solidFill>
                <a:latin typeface="Ciscolight" pitchFamily="2" charset="0"/>
                <a:ea typeface="+mn-ea"/>
                <a:cs typeface="+mn-cs"/>
              </a:defRPr>
            </a:lvl3pPr>
            <a:lvl4pPr marL="85559" indent="-85559" algn="l" defTabSz="684210" rtl="0" eaLnBrk="1" latinLnBrk="0" hangingPunct="1">
              <a:defRPr lang="en-US" sz="1500" kern="1200" dirty="0" smtClean="0">
                <a:solidFill>
                  <a:schemeClr val="accent2"/>
                </a:solidFill>
                <a:latin typeface="Ciscolight" pitchFamily="2" charset="0"/>
                <a:ea typeface="+mn-ea"/>
                <a:cs typeface="+mn-cs"/>
              </a:defRPr>
            </a:lvl4pPr>
            <a:lvl5pPr marL="85559" indent="-85559" algn="l" defTabSz="684210"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9" name="Text Placeholder 18"/>
          <p:cNvSpPr>
            <a:spLocks noGrp="1"/>
          </p:cNvSpPr>
          <p:nvPr>
            <p:ph type="body" sz="quarter" idx="14" hasCustomPrompt="1"/>
          </p:nvPr>
        </p:nvSpPr>
        <p:spPr>
          <a:xfrm>
            <a:off x="5309494" y="4736592"/>
            <a:ext cx="3237819" cy="338328"/>
          </a:xfrm>
        </p:spPr>
        <p:txBody>
          <a:bodyPr>
            <a:noAutofit/>
          </a:bodyPr>
          <a:lstStyle>
            <a:lvl1pPr marL="0" indent="0">
              <a:buFontTx/>
              <a:buNone/>
              <a:defRPr sz="12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4057503784"/>
      </p:ext>
    </p:extLst>
  </p:cSld>
  <p:clrMapOvr>
    <a:masterClrMapping/>
  </p:clrMapOvr>
  <p:transition>
    <p:wipe dir="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10"/>
          </p:nvPr>
        </p:nvSpPr>
        <p:spPr/>
        <p:txBody>
          <a:bodyPr/>
          <a:lstStyle/>
          <a:p>
            <a:fld id="{4418A89A-BF98-4E6C-A384-C5DE13BC0028}" type="datetimeFigureOut">
              <a:rPr lang="fr-FR" smtClean="0"/>
              <a:t>17/09/2015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39156856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237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25" y="432215"/>
            <a:ext cx="8588861"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267065859"/>
      </p:ext>
    </p:extLst>
  </p:cSld>
  <p:clrMapOvr>
    <a:masterClrMapping/>
  </p:clrMapOvr>
  <p:transition>
    <p:wipe dir="r"/>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301752"/>
            <a:ext cx="4123944" cy="838200"/>
          </a:xfrm>
        </p:spPr>
        <p:txBody>
          <a:bodyPr vert="horz" lIns="61553" tIns="34207" rIns="61553" bIns="34207" rtlCol="0" anchor="t" anchorCtr="0">
            <a:noAutofit/>
          </a:bodyPr>
          <a:lstStyle>
            <a:lvl1pPr algn="l" defTabSz="684210" rtl="0" eaLnBrk="1" latinLnBrk="0" hangingPunct="1">
              <a:lnSpc>
                <a:spcPct val="80000"/>
              </a:lnSpc>
              <a:spcBef>
                <a:spcPct val="0"/>
              </a:spcBef>
              <a:buNone/>
              <a:defRPr lang="en-US" sz="2700" b="0" kern="1200" spc="-75"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a:solidFill>
                  <a:schemeClr val="tx2"/>
                </a:solidFill>
                <a:latin typeface="+mj-lt"/>
              </a:defRPr>
            </a:lvl1pPr>
            <a:lvl2pPr marL="475134" indent="-17106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a:solidFill>
                  <a:schemeClr val="accent1"/>
                </a:solidFill>
                <a:latin typeface="+mj-lt"/>
              </a:defRPr>
            </a:lvl1pPr>
            <a:lvl2pPr marL="475134" indent="-17106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4"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6" name="Text Placeholder 15"/>
          <p:cNvSpPr>
            <a:spLocks noGrp="1"/>
          </p:cNvSpPr>
          <p:nvPr>
            <p:ph type="body" sz="quarter" idx="13" hasCustomPrompt="1"/>
          </p:nvPr>
        </p:nvSpPr>
        <p:spPr>
          <a:xfrm>
            <a:off x="4822452" y="310896"/>
            <a:ext cx="3896359" cy="841248"/>
          </a:xfrm>
        </p:spPr>
        <p:txBody>
          <a:bodyPr>
            <a:noAutofit/>
          </a:bodyPr>
          <a:lstStyle>
            <a:lvl1pPr marL="0" marR="0" indent="0" algn="l" defTabSz="684210" rtl="0" eaLnBrk="1" fontAlgn="auto" latinLnBrk="0" hangingPunct="1">
              <a:lnSpc>
                <a:spcPct val="80000"/>
              </a:lnSpc>
              <a:spcBef>
                <a:spcPct val="0"/>
              </a:spcBef>
              <a:spcAft>
                <a:spcPts val="0"/>
              </a:spcAft>
              <a:buClrTx/>
              <a:buSzTx/>
              <a:buFontTx/>
              <a:buNone/>
              <a:tabLst/>
              <a:defRPr lang="en-US" sz="2700" b="0" kern="1200" spc="-75" baseline="0" dirty="0">
                <a:gradFill>
                  <a:gsLst>
                    <a:gs pos="0">
                      <a:schemeClr val="tx1"/>
                    </a:gs>
                    <a:gs pos="100000">
                      <a:srgbClr val="01BBBB"/>
                    </a:gs>
                  </a:gsLst>
                  <a:lin ang="2400000" scaled="0"/>
                </a:gradFill>
                <a:latin typeface="+mj-lt"/>
                <a:ea typeface="+mj-ea"/>
                <a:cs typeface="+mj-cs"/>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3"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1309180401"/>
      </p:ext>
    </p:extLst>
  </p:cSld>
  <p:clrMapOvr>
    <a:masterClrMapping/>
  </p:clrMapOvr>
  <p:transition>
    <p:wipe dir="r"/>
  </p:transition>
  <p:timing>
    <p:tnLst>
      <p:par>
        <p:cTn id="1" dur="indefinite" restart="never" nodeType="tmRoot"/>
      </p:par>
    </p:tnLst>
  </p:timing>
  <p:hf hdr="0" ftr="0" dt="0"/>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7"/>
            <a:ext cx="2622550"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99" y="1600206"/>
            <a:ext cx="2593975" cy="4362451"/>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19536" y="100584"/>
            <a:ext cx="2668457"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3807827842"/>
      </p:ext>
    </p:extLst>
  </p:cSld>
  <p:clrMapOvr>
    <a:masterClrMapping/>
  </p:clrMapOvr>
  <p:transition>
    <p:wipe dir="r"/>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246972" y="439711"/>
            <a:ext cx="8567244"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359788" y="1476375"/>
            <a:ext cx="8439461" cy="4305300"/>
          </a:xfrm>
        </p:spPr>
        <p:txBody>
          <a:bodyPr anchor="ctr" anchorCtr="1"/>
          <a:lstStyle>
            <a:lvl1pPr>
              <a:buNone/>
              <a:defRPr>
                <a:latin typeface="+mj-lt"/>
              </a:defRPr>
            </a:lvl1pPr>
          </a:lstStyle>
          <a:p>
            <a:r>
              <a:rPr lang="en-US" dirty="0" smtClean="0"/>
              <a:t>Click icon to add chart</a:t>
            </a:r>
            <a:endParaRPr lang="en-US" dirty="0"/>
          </a:p>
        </p:txBody>
      </p:sp>
      <p:sp>
        <p:nvSpPr>
          <p:cNvPr id="4" name="Text Placeholder 9"/>
          <p:cNvSpPr>
            <a:spLocks noGrp="1"/>
          </p:cNvSpPr>
          <p:nvPr>
            <p:ph type="body" sz="quarter" idx="11" hasCustomPrompt="1"/>
          </p:nvPr>
        </p:nvSpPr>
        <p:spPr>
          <a:xfrm>
            <a:off x="249467" y="6062315"/>
            <a:ext cx="7461250" cy="276999"/>
          </a:xfrm>
        </p:spPr>
        <p:txBody>
          <a:bodyPr wrap="square" anchor="b" anchorCtr="0">
            <a:noAutofit/>
          </a:bodyPr>
          <a:lstStyle>
            <a:lvl1pPr algn="l" defTabSz="602250">
              <a:lnSpc>
                <a:spcPct val="100000"/>
              </a:lnSpc>
              <a:spcBef>
                <a:spcPct val="50000"/>
              </a:spcBef>
              <a:buNone/>
              <a:defRPr sz="900">
                <a:solidFill>
                  <a:schemeClr val="bg1">
                    <a:lumMod val="50000"/>
                  </a:schemeClr>
                </a:solidFill>
                <a:latin typeface="+mj-l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dirty="0" smtClean="0"/>
              <a:t>Source: Placeholder for Notes Is 12 Points</a:t>
            </a:r>
          </a:p>
        </p:txBody>
      </p:sp>
    </p:spTree>
    <p:extLst>
      <p:ext uri="{BB962C8B-B14F-4D97-AF65-F5344CB8AC3E}">
        <p14:creationId xmlns:p14="http://schemas.microsoft.com/office/powerpoint/2010/main" val="1906997324"/>
      </p:ext>
    </p:extLst>
  </p:cSld>
  <p:clrMapOvr>
    <a:masterClrMapping/>
  </p:clrMapOvr>
  <p:transition>
    <p:wipe dir="r"/>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246888" y="1600200"/>
            <a:ext cx="4005072" cy="3749040"/>
          </a:xfrm>
        </p:spPr>
        <p:txBody>
          <a:bodyPr anchor="ctr" anchorCtr="0">
            <a:noAutofit/>
          </a:bodyPr>
          <a:lstStyle>
            <a:lvl1pPr marL="0" indent="0">
              <a:buFontTx/>
              <a:buNone/>
              <a:defRPr sz="18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2492374787"/>
      </p:ext>
    </p:extLst>
  </p:cSld>
  <p:clrMapOvr>
    <a:masterClrMapping/>
  </p:clrMapOvr>
  <p:transition>
    <p:wipe dir="r"/>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3345539018"/>
      </p:ext>
    </p:extLst>
  </p:cSld>
  <p:clrMapOvr>
    <a:masterClrMapping/>
  </p:clrMapOvr>
  <p:transition>
    <p:wipe dir="r"/>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5176" y="5852360"/>
            <a:ext cx="8112126" cy="384175"/>
          </a:xfrm>
        </p:spPr>
        <p:txBody>
          <a:bodyPr anchor="b" anchorCtr="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accent2"/>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19479" y="649224"/>
            <a:ext cx="8112125" cy="4480560"/>
          </a:xfrm>
        </p:spPr>
        <p:txBody>
          <a:bodyPr/>
          <a:lstStyle>
            <a:lvl1pPr marL="174630" indent="-174630" algn="l" defTabSz="684210" rtl="0" eaLnBrk="1" latinLnBrk="0" hangingPunct="1">
              <a:lnSpc>
                <a:spcPct val="80000"/>
              </a:lnSpc>
              <a:spcBef>
                <a:spcPct val="0"/>
              </a:spcBef>
              <a:buClr>
                <a:schemeClr val="tx1"/>
              </a:buClr>
              <a:buFont typeface="Arial" pitchFamily="34" charset="0"/>
              <a:buChar char="“"/>
              <a:defRPr lang="en-US" sz="41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Tree>
    <p:extLst>
      <p:ext uri="{BB962C8B-B14F-4D97-AF65-F5344CB8AC3E}">
        <p14:creationId xmlns:p14="http://schemas.microsoft.com/office/powerpoint/2010/main" val="381097471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29702" y="1918764"/>
            <a:ext cx="4117446" cy="3020519"/>
          </a:xfrm>
        </p:spPr>
        <p:txBody>
          <a:bodyPr vert="horz" lIns="61553" tIns="34207" rIns="61553" bIns="34207" rtlCol="0" anchor="ctr"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sz="1500" baseline="0">
                <a:solidFill>
                  <a:schemeClr val="tx1"/>
                </a:solidFill>
                <a:latin typeface="+mj-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spTree>
    <p:extLst>
      <p:ext uri="{BB962C8B-B14F-4D97-AF65-F5344CB8AC3E}">
        <p14:creationId xmlns:p14="http://schemas.microsoft.com/office/powerpoint/2010/main" val="2677966736"/>
      </p:ext>
    </p:extLst>
  </p:cSld>
  <p:clrMapOvr>
    <a:masterClrMapping/>
  </p:clrMapOvr>
  <p:transition>
    <p:wipe dir="r"/>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97" y="4279592"/>
            <a:ext cx="4684867" cy="384175"/>
          </a:xfrm>
        </p:spPr>
        <p:txBody>
          <a:bodyPr vert="horz" lIns="68412" tIns="34207" rIns="68412" bIns="34207" rtlCol="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08817" y="3282704"/>
            <a:ext cx="4712557" cy="1022351"/>
          </a:xfrm>
        </p:spPr>
        <p:txBody>
          <a:bodyPr vert="horz" lIns="61553" tIns="34207" rIns="61553" bIns="34207" rtlCol="0" anchor="b"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1" name="Picture Placeholder 30"/>
          <p:cNvSpPr>
            <a:spLocks noGrp="1"/>
          </p:cNvSpPr>
          <p:nvPr>
            <p:ph type="pic" sz="quarter" idx="10" hasCustomPrompt="1"/>
          </p:nvPr>
        </p:nvSpPr>
        <p:spPr>
          <a:xfrm>
            <a:off x="5540493" y="1917783"/>
            <a:ext cx="2676525" cy="2889251"/>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967"/>
            <a:ext cx="691030" cy="491083"/>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Tree>
    <p:extLst>
      <p:ext uri="{BB962C8B-B14F-4D97-AF65-F5344CB8AC3E}">
        <p14:creationId xmlns:p14="http://schemas.microsoft.com/office/powerpoint/2010/main" val="3674128407"/>
      </p:ext>
    </p:extLst>
  </p:cSld>
  <p:clrMapOvr>
    <a:masterClrMapping/>
  </p:clrMapOvr>
  <p:transition>
    <p:wipe dir="r"/>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2700" y="6141920"/>
            <a:ext cx="9156700"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smtClean="0">
              <a:solidFill>
                <a:srgbClr val="FFFFFF"/>
              </a:solidFill>
            </a:endParaRPr>
          </a:p>
        </p:txBody>
      </p:sp>
      <p:pic>
        <p:nvPicPr>
          <p:cNvPr id="17"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9" name="Rounded Rectangle 8"/>
          <p:cNvSpPr/>
          <p:nvPr userDrawn="1"/>
        </p:nvSpPr>
        <p:spPr>
          <a:xfrm>
            <a:off x="1823499" y="-3578088"/>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0" name="Rounded Rectangle 9"/>
          <p:cNvSpPr/>
          <p:nvPr userDrawn="1"/>
        </p:nvSpPr>
        <p:spPr>
          <a:xfrm>
            <a:off x="0" y="-6452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1" name="Rounded Rectangle 10"/>
          <p:cNvSpPr/>
          <p:nvPr userDrawn="1"/>
        </p:nvSpPr>
        <p:spPr>
          <a:xfrm rot="10800000">
            <a:off x="1013792" y="-645216"/>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2" name="Rounded Rectangle 11"/>
          <p:cNvSpPr/>
          <p:nvPr/>
        </p:nvSpPr>
        <p:spPr>
          <a:xfrm>
            <a:off x="6375620" y="1711372"/>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3" name="Rounded Rectangle 12"/>
          <p:cNvSpPr/>
          <p:nvPr/>
        </p:nvSpPr>
        <p:spPr>
          <a:xfrm>
            <a:off x="8105452" y="8350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4" name="Rounded Rectangle 13"/>
          <p:cNvSpPr/>
          <p:nvPr/>
        </p:nvSpPr>
        <p:spPr>
          <a:xfrm rot="10800000">
            <a:off x="3036073" y="-337764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title" hasCustomPrompt="1"/>
          </p:nvPr>
        </p:nvSpPr>
        <p:spPr>
          <a:xfrm>
            <a:off x="237744" y="484715"/>
            <a:ext cx="8755128" cy="4372131"/>
          </a:xfrm>
        </p:spPr>
        <p:txBody>
          <a:bodyPr anchor="b" anchorCtr="0"/>
          <a:lstStyle>
            <a:lvl1pPr marL="171060" indent="-171060">
              <a:buFont typeface="Arial" pitchFamily="34" charset="0"/>
              <a:buChar char="“"/>
              <a:defRPr sz="45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9"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Text Placeholder 4"/>
          <p:cNvSpPr>
            <a:spLocks noGrp="1"/>
          </p:cNvSpPr>
          <p:nvPr>
            <p:ph type="body" sz="quarter" idx="11" hasCustomPrompt="1"/>
          </p:nvPr>
        </p:nvSpPr>
        <p:spPr>
          <a:xfrm>
            <a:off x="401208" y="5358987"/>
            <a:ext cx="8574685" cy="614363"/>
          </a:xfrm>
        </p:spPr>
        <p:txBody>
          <a:bodyPr vert="horz" lIns="68412" tIns="34207" rIns="68412" bIns="34207" rtlCol="0">
            <a:noAutofit/>
          </a:bodyPr>
          <a:lstStyle>
            <a:lvl1pPr marL="0" indent="0">
              <a:buNone/>
              <a:defRPr lang="en-US" sz="1800" kern="1200" dirty="0" smtClean="0">
                <a:solidFill>
                  <a:schemeClr val="bg1"/>
                </a:solidFill>
                <a:latin typeface="+mj-lt"/>
                <a:ea typeface="+mn-ea"/>
                <a:cs typeface="+mn-cs"/>
              </a:defRPr>
            </a:lvl1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7401689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ulti_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ctr" defTabSz="457200" rtl="0" eaLnBrk="1" fontAlgn="auto" latinLnBrk="0" hangingPunct="1">
              <a:lnSpc>
                <a:spcPct val="100000"/>
              </a:lnSpc>
              <a:spcBef>
                <a:spcPct val="20000"/>
              </a:spcBef>
              <a:spcAft>
                <a:spcPts val="0"/>
              </a:spcAft>
              <a:buClrTx/>
              <a:buSzTx/>
              <a:buFont typeface="Arial"/>
              <a:buNone/>
              <a:tabLst/>
              <a:defRPr sz="2000" b="0" i="0" baseline="0">
                <a:solidFill>
                  <a:schemeClr val="tx2"/>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Tree>
    <p:extLst>
      <p:ext uri="{BB962C8B-B14F-4D97-AF65-F5344CB8AC3E}">
        <p14:creationId xmlns:p14="http://schemas.microsoft.com/office/powerpoint/2010/main" val="37838436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3" name="Rectangle 22"/>
          <p:cNvSpPr/>
          <p:nvPr userDrawn="1"/>
        </p:nvSpPr>
        <p:spPr>
          <a:xfrm>
            <a:off x="1891875" y="4794355"/>
            <a:ext cx="5347552"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1900238" y="795528"/>
            <a:ext cx="5329238"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9"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355893967"/>
      </p:ext>
    </p:extLst>
  </p:cSld>
  <p:clrMapOvr>
    <a:masterClrMapping/>
  </p:clrMapOvr>
  <p:transition>
    <p:wipe dir="r"/>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38329" y="310896"/>
            <a:ext cx="3273552"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229703" y="3429000"/>
            <a:ext cx="7009298" cy="1421928"/>
          </a:xfrm>
        </p:spPr>
        <p:txBody>
          <a:bodyPr anchor="t">
            <a:noAutofit/>
          </a:bodyPr>
          <a:lstStyle>
            <a:lvl1pPr marL="0" marR="0" indent="0" algn="l" defTabSz="684210" rtl="0" eaLnBrk="1" fontAlgn="auto" latinLnBrk="0" hangingPunct="1">
              <a:lnSpc>
                <a:spcPct val="80000"/>
              </a:lnSpc>
              <a:spcBef>
                <a:spcPct val="0"/>
              </a:spcBef>
              <a:spcAft>
                <a:spcPts val="0"/>
              </a:spcAft>
              <a:buClrTx/>
              <a:buSzTx/>
              <a:buFontTx/>
              <a:buNone/>
              <a:tabLst/>
              <a:defRPr sz="41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866440920"/>
      </p:ext>
    </p:extLst>
  </p:cSld>
  <p:clrMapOvr>
    <a:masterClrMapping/>
  </p:clrMapOvr>
  <p:transition>
    <p:wipe dir="r"/>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4992624" y="859536"/>
            <a:ext cx="3630168"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229703" y="729166"/>
            <a:ext cx="4349918"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946750347"/>
      </p:ext>
    </p:extLst>
  </p:cSld>
  <p:clrMapOvr>
    <a:masterClrMapping/>
  </p:clrMapOvr>
  <p:transition>
    <p:wipe dir="r"/>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Picture Placeholder 25"/>
          <p:cNvSpPr>
            <a:spLocks noGrp="1"/>
          </p:cNvSpPr>
          <p:nvPr>
            <p:ph type="pic" sz="quarter" idx="11" hasCustomPrompt="1"/>
          </p:nvPr>
        </p:nvSpPr>
        <p:spPr>
          <a:xfrm>
            <a:off x="3669113" y="311151"/>
            <a:ext cx="326786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20948" y="311151"/>
            <a:ext cx="330200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1" name="Picture Placeholder 25"/>
          <p:cNvSpPr>
            <a:spLocks noGrp="1"/>
          </p:cNvSpPr>
          <p:nvPr>
            <p:ph type="pic" sz="quarter" idx="12" hasCustomPrompt="1"/>
          </p:nvPr>
        </p:nvSpPr>
        <p:spPr>
          <a:xfrm>
            <a:off x="6979833" y="311151"/>
            <a:ext cx="1838730"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335082" y="3029149"/>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3" name="Picture Placeholder 25"/>
          <p:cNvSpPr>
            <a:spLocks noGrp="1"/>
          </p:cNvSpPr>
          <p:nvPr>
            <p:ph type="pic" sz="quarter" idx="13" hasCustomPrompt="1"/>
          </p:nvPr>
        </p:nvSpPr>
        <p:spPr>
          <a:xfrm>
            <a:off x="320824" y="3029149"/>
            <a:ext cx="2537420"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2911476" y="3029149"/>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5" name="Picture Placeholder 25"/>
          <p:cNvSpPr>
            <a:spLocks noGrp="1"/>
          </p:cNvSpPr>
          <p:nvPr>
            <p:ph type="pic" sz="quarter" idx="14" hasCustomPrompt="1"/>
          </p:nvPr>
        </p:nvSpPr>
        <p:spPr>
          <a:xfrm>
            <a:off x="2908334" y="3029149"/>
            <a:ext cx="4028516"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6979833" y="1683850"/>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7" name="Picture Placeholder 25"/>
          <p:cNvSpPr>
            <a:spLocks noGrp="1"/>
          </p:cNvSpPr>
          <p:nvPr>
            <p:ph type="pic" sz="quarter" idx="15" hasCustomPrompt="1"/>
          </p:nvPr>
        </p:nvSpPr>
        <p:spPr>
          <a:xfrm>
            <a:off x="6979833" y="1676483"/>
            <a:ext cx="1838730" cy="344941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9" name="Picture Placeholder 25"/>
          <p:cNvSpPr>
            <a:spLocks noGrp="1"/>
          </p:cNvSpPr>
          <p:nvPr>
            <p:ph type="pic" sz="quarter" idx="16" hasCustomPrompt="1"/>
          </p:nvPr>
        </p:nvSpPr>
        <p:spPr>
          <a:xfrm>
            <a:off x="6979833" y="5183046"/>
            <a:ext cx="1838730"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2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1"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769404511"/>
      </p:ext>
    </p:extLst>
  </p:cSld>
  <p:clrMapOvr>
    <a:masterClrMapping/>
  </p:clrMapOvr>
  <p:transition>
    <p:wipe dir="r"/>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338328" y="311068"/>
            <a:ext cx="8476488" cy="6075391"/>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 name="Picture Placeholder 4"/>
          <p:cNvSpPr>
            <a:spLocks noGrp="1"/>
          </p:cNvSpPr>
          <p:nvPr>
            <p:ph type="pic" sz="quarter" idx="10" hasCustomPrompt="1"/>
          </p:nvPr>
        </p:nvSpPr>
        <p:spPr>
          <a:xfrm>
            <a:off x="333499" y="311075"/>
            <a:ext cx="8474869" cy="6054185"/>
          </a:xfrm>
          <a:ln>
            <a:solidFill>
              <a:schemeClr val="bg2"/>
            </a:solidFill>
          </a:ln>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891708646"/>
      </p:ext>
    </p:extLst>
  </p:cSld>
  <p:clrMapOvr>
    <a:masterClrMapping/>
  </p:clrMapOvr>
  <p:transition>
    <p:wipe dir="r"/>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3" y="0"/>
            <a:ext cx="9144001"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3160765306"/>
      </p:ext>
    </p:extLst>
  </p:cSld>
  <p:clrMapOvr>
    <a:masterClrMapping/>
  </p:clrMapOvr>
  <p:transition>
    <p:wipe dir="r"/>
  </p:transition>
  <p:timing>
    <p:tnLst>
      <p:par>
        <p:cTn id="1" dur="indefinite" restart="never" nodeType="tmRoot"/>
      </p:par>
    </p:tnLst>
  </p:timing>
</p:sldLayout>
</file>

<file path=ppt/slideLayouts/slideLayout216.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pic>
        <p:nvPicPr>
          <p:cNvPr id="55" name="Picture 54" descr="textur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700" y="1792"/>
            <a:ext cx="9156700" cy="6856215"/>
          </a:xfrm>
          <a:prstGeom prst="rect">
            <a:avLst/>
          </a:prstGeom>
        </p:spPr>
      </p:pic>
      <p:sp>
        <p:nvSpPr>
          <p:cNvPr id="21" name="Media Placeholder 20"/>
          <p:cNvSpPr>
            <a:spLocks noGrp="1"/>
          </p:cNvSpPr>
          <p:nvPr>
            <p:ph type="media" sz="quarter" idx="10" hasCustomPrompt="1"/>
          </p:nvPr>
        </p:nvSpPr>
        <p:spPr>
          <a:xfrm>
            <a:off x="4391620" y="778669"/>
            <a:ext cx="4424562"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68412" tIns="34207" rIns="68412" bIns="34207" rtlCol="0" anchor="ctr">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341800" y="6096003"/>
            <a:ext cx="631526"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Tree>
    <p:extLst>
      <p:ext uri="{BB962C8B-B14F-4D97-AF65-F5344CB8AC3E}">
        <p14:creationId xmlns:p14="http://schemas.microsoft.com/office/powerpoint/2010/main" val="3346558038"/>
      </p:ext>
    </p:extLst>
  </p:cSld>
  <p:clrMapOvr>
    <a:masterClrMapping/>
  </p:clrMapOvr>
  <p:transition>
    <p:wipe dir="r"/>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4"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5"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4269857889"/>
      </p:ext>
    </p:extLst>
  </p:cSld>
  <p:clrMapOvr>
    <a:masterClrMapping/>
  </p:clrMapOvr>
  <p:transition>
    <p:wipe dir="r"/>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Rectangle 33"/>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5" name="Freeform 34"/>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4284533"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485896"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385239" y="5525887"/>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711686" y="5525887"/>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403962034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TextBox 33"/>
          <p:cNvSpPr txBox="1"/>
          <p:nvPr userDrawn="1"/>
        </p:nvSpPr>
        <p:spPr>
          <a:xfrm>
            <a:off x="644741"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20" name="Rectangle 19"/>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21" name="Freeform 20"/>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2" name="Freeform 21"/>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3" name="Freeform 22"/>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4" name="Freeform 23"/>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5" name="Freeform 24"/>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6" name="Freeform 25"/>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7" name="Freeform 26"/>
          <p:cNvSpPr>
            <a:spLocks/>
          </p:cNvSpPr>
          <p:nvPr userDrawn="1"/>
        </p:nvSpPr>
        <p:spPr bwMode="black">
          <a:xfrm>
            <a:off x="6226265" y="2721021"/>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8" name="Freeform 27"/>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9" name="Freeform 28"/>
          <p:cNvSpPr>
            <a:spLocks/>
          </p:cNvSpPr>
          <p:nvPr userDrawn="1"/>
        </p:nvSpPr>
        <p:spPr bwMode="black">
          <a:xfrm>
            <a:off x="6683040" y="3082640"/>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0" name="Freeform 29"/>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1" name="Freeform 30"/>
          <p:cNvSpPr>
            <a:spLocks/>
          </p:cNvSpPr>
          <p:nvPr userDrawn="1"/>
        </p:nvSpPr>
        <p:spPr bwMode="black">
          <a:xfrm>
            <a:off x="7144963" y="2721021"/>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2" name="Freeform 31"/>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3" name="Freeform 32"/>
          <p:cNvSpPr>
            <a:spLocks/>
          </p:cNvSpPr>
          <p:nvPr userDrawn="1"/>
        </p:nvSpPr>
        <p:spPr bwMode="black">
          <a:xfrm>
            <a:off x="7602726" y="3082640"/>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71301329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Multi_Slid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l" defTabSz="457200"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1" name="Straight Connector 10"/>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3634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6" name="Rectangle 35"/>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284533"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485896"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385239" y="5525887"/>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711686" y="5525887"/>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8" name="Freeform 47"/>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9" name="Freeform 48"/>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13453250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4" name="TextBox 33"/>
          <p:cNvSpPr txBox="1"/>
          <p:nvPr userDrawn="1"/>
        </p:nvSpPr>
        <p:spPr>
          <a:xfrm>
            <a:off x="644741"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35" name="Rectangle 34"/>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6226265" y="2721021"/>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6683040" y="3082640"/>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7144963" y="2721021"/>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50" name="Freeform 49"/>
          <p:cNvSpPr>
            <a:spLocks/>
          </p:cNvSpPr>
          <p:nvPr userDrawn="1"/>
        </p:nvSpPr>
        <p:spPr bwMode="black">
          <a:xfrm>
            <a:off x="7602726" y="3082640"/>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7721682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300" tIns="45650" rIns="91300" bIns="45650" numCol="1" anchor="b" anchorCtr="0" compatLnSpc="1">
            <a:prstTxWarp prst="textNoShape">
              <a:avLst/>
            </a:prstTxWarp>
          </a:bodyPr>
          <a:lstStyle>
            <a:lvl1pPr>
              <a:defRPr lang="en-US" dirty="0">
                <a:solidFill>
                  <a:srgbClr val="FFFFFF"/>
                </a:solidFill>
              </a:defRPr>
            </a:lvl1pPr>
          </a:lstStyle>
          <a:p>
            <a:pPr lvl="0"/>
            <a:r>
              <a:rPr lang="en-US" dirty="0" smtClean="0"/>
              <a:t>Click to edit Master title style</a:t>
            </a:r>
            <a:endParaRPr lang="en-US" dirty="0"/>
          </a:p>
        </p:txBody>
      </p:sp>
      <p:sp>
        <p:nvSpPr>
          <p:cNvPr id="5" name="Slide Number Placeholder 6"/>
          <p:cNvSpPr>
            <a:spLocks noGrp="1"/>
          </p:cNvSpPr>
          <p:nvPr>
            <p:ph type="sldNum" sz="quarter" idx="4"/>
          </p:nvPr>
        </p:nvSpPr>
        <p:spPr>
          <a:xfrm>
            <a:off x="8783548" y="6605766"/>
            <a:ext cx="366853" cy="252317"/>
          </a:xfrm>
          <a:prstGeom prst="rect">
            <a:avLst/>
          </a:prstGeom>
        </p:spPr>
        <p:txBody>
          <a:bodyPr vert="horz" lIns="91300" tIns="45650" rIns="91300" bIns="45650" rtlCol="0" anchor="ctr"/>
          <a:lstStyle>
            <a:lvl1pPr algn="r">
              <a:defRPr sz="700">
                <a:solidFill>
                  <a:schemeClr val="tx2"/>
                </a:solidFill>
              </a:defRPr>
            </a:lvl1pPr>
          </a:lstStyle>
          <a:p>
            <a:pPr defTabSz="513614" eaLnBrk="0" fontAlgn="base" hangingPunct="0">
              <a:lnSpc>
                <a:spcPct val="90000"/>
              </a:lnSpc>
              <a:spcBef>
                <a:spcPct val="0"/>
              </a:spcBef>
              <a:spcAft>
                <a:spcPct val="0"/>
              </a:spcAft>
              <a:defRPr/>
            </a:pPr>
            <a:fld id="{2F5CCB13-0A32-4557-88E9-079F0C330695}" type="slidenum">
              <a:rPr lang="en-US" kern="0" smtClean="0">
                <a:solidFill>
                  <a:srgbClr val="595959"/>
                </a:solidFill>
              </a:rPr>
              <a:pPr defTabSz="513614" eaLnBrk="0" fontAlgn="base" hangingPunct="0">
                <a:lnSpc>
                  <a:spcPct val="90000"/>
                </a:lnSpc>
                <a:spcBef>
                  <a:spcPct val="0"/>
                </a:spcBef>
                <a:spcAft>
                  <a:spcPct val="0"/>
                </a:spcAft>
                <a:defRPr/>
              </a:pPr>
              <a:t>‹#›</a:t>
            </a:fld>
            <a:endParaRPr lang="en-US" kern="0" dirty="0">
              <a:solidFill>
                <a:srgbClr val="595959"/>
              </a:solidFill>
            </a:endParaRPr>
          </a:p>
        </p:txBody>
      </p:sp>
    </p:spTree>
    <p:extLst>
      <p:ext uri="{BB962C8B-B14F-4D97-AF65-F5344CB8AC3E}">
        <p14:creationId xmlns:p14="http://schemas.microsoft.com/office/powerpoint/2010/main" val="1230985487"/>
      </p:ext>
    </p:extLst>
  </p:cSld>
  <p:clrMapOvr>
    <a:masterClrMapping/>
  </p:clrMapOvr>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Bullet Title Goes Here</a:t>
            </a:r>
            <a:endParaRPr lang="en-US" dirty="0"/>
          </a:p>
        </p:txBody>
      </p:sp>
      <p:sp>
        <p:nvSpPr>
          <p:cNvPr id="3" name="Footer Placeholder 2"/>
          <p:cNvSpPr>
            <a:spLocks noGrp="1"/>
          </p:cNvSpPr>
          <p:nvPr>
            <p:ph type="ftr" sz="quarter" idx="10"/>
          </p:nvPr>
        </p:nvSpPr>
        <p:spPr>
          <a:xfrm>
            <a:off x="370449" y="6492958"/>
            <a:ext cx="3754917" cy="365125"/>
          </a:xfrm>
          <a:prstGeom prst="rect">
            <a:avLst/>
          </a:prstGeom>
        </p:spPr>
        <p:txBody>
          <a:bodyPr lIns="68589" tIns="34295" rIns="68589" bIns="34295"/>
          <a:lstStyle/>
          <a:p>
            <a:pPr algn="ctr" eaLnBrk="0" fontAlgn="base" hangingPunct="0">
              <a:lnSpc>
                <a:spcPct val="90000"/>
              </a:lnSpc>
              <a:spcBef>
                <a:spcPct val="0"/>
              </a:spcBef>
              <a:spcAft>
                <a:spcPct val="0"/>
              </a:spcAft>
            </a:pPr>
            <a:r>
              <a:rPr lang="en-US" sz="2400" dirty="0" smtClean="0">
                <a:solidFill>
                  <a:srgbClr val="0096D6"/>
                </a:solidFill>
                <a:latin typeface="Helvetica"/>
                <a:cs typeface="Helvetica"/>
              </a:rPr>
              <a:t>© 2014 CISCO AND/OR ITS AFFILIATES. ALL RIGHTS RESERVED.</a:t>
            </a:r>
            <a:endParaRPr lang="en-US" sz="2400" dirty="0">
              <a:solidFill>
                <a:srgbClr val="0096D6"/>
              </a:solidFill>
            </a:endParaRPr>
          </a:p>
        </p:txBody>
      </p:sp>
      <p:sp>
        <p:nvSpPr>
          <p:cNvPr id="4" name="Slide Number Placeholder 3"/>
          <p:cNvSpPr>
            <a:spLocks noGrp="1"/>
          </p:cNvSpPr>
          <p:nvPr>
            <p:ph type="sldNum" sz="quarter" idx="11"/>
          </p:nvPr>
        </p:nvSpPr>
        <p:spPr>
          <a:xfrm>
            <a:off x="6553230" y="6492958"/>
            <a:ext cx="2289089" cy="365125"/>
          </a:xfrm>
          <a:prstGeom prst="rect">
            <a:avLst/>
          </a:prstGeom>
        </p:spPr>
        <p:txBody>
          <a:bodyPr lIns="68589" tIns="34295" rIns="68589" bIns="34295"/>
          <a:lstStyle/>
          <a:p>
            <a:pPr algn="ctr" eaLnBrk="0" fontAlgn="base" hangingPunct="0">
              <a:lnSpc>
                <a:spcPct val="90000"/>
              </a:lnSpc>
              <a:spcBef>
                <a:spcPct val="0"/>
              </a:spcBef>
              <a:spcAft>
                <a:spcPct val="0"/>
              </a:spcAft>
            </a:pPr>
            <a:fld id="{BC84F19C-724A-1D4A-BD29-B7AAEA6B33BB}" type="slidenum">
              <a:rPr lang="en-US" sz="2400" smtClean="0">
                <a:solidFill>
                  <a:srgbClr val="0096D6"/>
                </a:solidFill>
              </a:rPr>
              <a:pPr algn="ctr" eaLnBrk="0" fontAlgn="base" hangingPunct="0">
                <a:lnSpc>
                  <a:spcPct val="90000"/>
                </a:lnSpc>
                <a:spcBef>
                  <a:spcPct val="0"/>
                </a:spcBef>
                <a:spcAft>
                  <a:spcPct val="0"/>
                </a:spcAft>
              </a:pPr>
              <a:t>‹#›</a:t>
            </a:fld>
            <a:endParaRPr lang="en-US" sz="2400" dirty="0">
              <a:solidFill>
                <a:srgbClr val="0096D6"/>
              </a:solidFill>
            </a:endParaRPr>
          </a:p>
        </p:txBody>
      </p:sp>
      <p:sp>
        <p:nvSpPr>
          <p:cNvPr id="6" name="Text Placeholder 5"/>
          <p:cNvSpPr>
            <a:spLocks noGrp="1"/>
          </p:cNvSpPr>
          <p:nvPr>
            <p:ph type="body" sz="quarter" idx="12"/>
          </p:nvPr>
        </p:nvSpPr>
        <p:spPr>
          <a:xfrm>
            <a:off x="369888" y="1293287"/>
            <a:ext cx="8472400" cy="4895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579928675"/>
      </p:ext>
    </p:extLst>
  </p:cSld>
  <p:clrMapOvr>
    <a:masterClrMapping/>
  </p:clrMapOvr>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7" name="Rectangle 46"/>
          <p:cNvSpPr/>
          <p:nvPr/>
        </p:nvSpPr>
        <p:spPr>
          <a:xfrm>
            <a:off x="3405482" y="5948719"/>
            <a:ext cx="599089"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6" name="Rectangle 45"/>
          <p:cNvSpPr/>
          <p:nvPr/>
        </p:nvSpPr>
        <p:spPr>
          <a:xfrm>
            <a:off x="1460958" y="5948719"/>
            <a:ext cx="472965"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5" name="Rectangle 44"/>
          <p:cNvSpPr/>
          <p:nvPr/>
        </p:nvSpPr>
        <p:spPr>
          <a:xfrm>
            <a:off x="4771718" y="5948719"/>
            <a:ext cx="472965"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p:nvSpPr>
        <p:spPr>
          <a:xfrm rot="10800000" flipH="1">
            <a:off x="2856506" y="83144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8" name="Rounded Rectangle 27"/>
          <p:cNvSpPr/>
          <p:nvPr userDrawn="1"/>
        </p:nvSpPr>
        <p:spPr>
          <a:xfrm rot="10800000" flipH="1">
            <a:off x="821966" y="4716863"/>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9" name="Rounded Rectangle 28"/>
          <p:cNvSpPr/>
          <p:nvPr userDrawn="1"/>
        </p:nvSpPr>
        <p:spPr>
          <a:xfrm rot="10800000" flipH="1">
            <a:off x="1332506"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rot="10800000" flipH="1">
            <a:off x="5869870" y="6614164"/>
            <a:ext cx="780312"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flipH="1">
            <a:off x="6933207" y="6614161"/>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4" name="Rounded Rectangle 33"/>
          <p:cNvSpPr/>
          <p:nvPr/>
        </p:nvSpPr>
        <p:spPr>
          <a:xfrm rot="10800000" flipH="1">
            <a:off x="2191604" y="6719646"/>
            <a:ext cx="66254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5" name="Rounded Rectangle 34"/>
          <p:cNvSpPr/>
          <p:nvPr/>
        </p:nvSpPr>
        <p:spPr>
          <a:xfrm rot="10800000" flipH="1">
            <a:off x="2794162" y="6668792"/>
            <a:ext cx="779356" cy="5546311"/>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6" name="Rounded Rectangle 35"/>
          <p:cNvSpPr/>
          <p:nvPr/>
        </p:nvSpPr>
        <p:spPr>
          <a:xfrm rot="10800000" flipH="1">
            <a:off x="4920835" y="102540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7" name="Rounded Rectangle 36"/>
          <p:cNvSpPr/>
          <p:nvPr/>
        </p:nvSpPr>
        <p:spPr>
          <a:xfrm rot="10800000" flipH="1">
            <a:off x="5391889"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8" name="Rounded Rectangle 37"/>
          <p:cNvSpPr/>
          <p:nvPr userDrawn="1"/>
        </p:nvSpPr>
        <p:spPr>
          <a:xfrm rot="10800000" flipH="1">
            <a:off x="341314" y="6708760"/>
            <a:ext cx="780312"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9" name="Rounded Rectangle 38"/>
          <p:cNvSpPr/>
          <p:nvPr/>
        </p:nvSpPr>
        <p:spPr>
          <a:xfrm rot="10800000" flipH="1">
            <a:off x="8038251" y="8318354"/>
            <a:ext cx="780312"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1" name="Rounded Rectangle 40"/>
          <p:cNvSpPr/>
          <p:nvPr/>
        </p:nvSpPr>
        <p:spPr>
          <a:xfrm rot="10800000" flipH="1">
            <a:off x="8162250"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2" name="Rounded Rectangle 41"/>
          <p:cNvSpPr/>
          <p:nvPr/>
        </p:nvSpPr>
        <p:spPr>
          <a:xfrm rot="10800000" flipH="1">
            <a:off x="3770907"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3"/>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5"/>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4"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793047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3"/>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5"/>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4"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164226793"/>
      </p:ext>
    </p:extLst>
  </p:cSld>
  <p:clrMapOvr>
    <a:masterClrMapping/>
  </p:clrMapOvr>
  <p:transition>
    <p:wipe dir="r"/>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ounded Rectangle 28"/>
          <p:cNvSpPr/>
          <p:nvPr/>
        </p:nvSpPr>
        <p:spPr>
          <a:xfrm>
            <a:off x="1823499" y="-3570592"/>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a:off x="0" y="-6377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a:off x="1013792" y="424860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2" name="Rounded Rectangle 31"/>
          <p:cNvSpPr/>
          <p:nvPr userDrawn="1"/>
        </p:nvSpPr>
        <p:spPr>
          <a:xfrm>
            <a:off x="6585484" y="-2913280"/>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userDrawn="1"/>
        </p:nvSpPr>
        <p:spPr>
          <a:xfrm>
            <a:off x="8105452" y="5699392"/>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4" name="Rounded Rectangle 33"/>
          <p:cNvSpPr/>
          <p:nvPr/>
        </p:nvSpPr>
        <p:spPr>
          <a:xfrm rot="10800000">
            <a:off x="3036073" y="1516344"/>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4"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7"/>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53"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5"/>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9"/>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36155027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grpSp>
        <p:nvGrpSpPr>
          <p:cNvPr id="46" name="Group 45"/>
          <p:cNvGrpSpPr/>
          <p:nvPr userDrawn="1"/>
        </p:nvGrpSpPr>
        <p:grpSpPr>
          <a:xfrm>
            <a:off x="110" y="-2056030"/>
            <a:ext cx="9835191" cy="19379147"/>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grpSp>
      <p:sp>
        <p:nvSpPr>
          <p:cNvPr id="2" name="Title 1"/>
          <p:cNvSpPr>
            <a:spLocks noGrp="1"/>
          </p:cNvSpPr>
          <p:nvPr>
            <p:ph type="ctrTitle" hasCustomPrompt="1"/>
          </p:nvPr>
        </p:nvSpPr>
        <p:spPr>
          <a:xfrm>
            <a:off x="221414"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7"/>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4"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5"/>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9"/>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2700507721"/>
      </p:ext>
    </p:extLst>
  </p:cSld>
  <p:clrMapOvr>
    <a:masterClrMapping/>
  </p:clrMapOvr>
  <p:transition>
    <p:wipe dir="r"/>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82" y="3022982"/>
            <a:ext cx="8694295"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4" y="41720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135665238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82" y="3022916"/>
            <a:ext cx="8694295" cy="172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4" y="177462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59572791"/>
      </p:ext>
    </p:extLst>
  </p:cSld>
  <p:clrMapOvr>
    <a:masterClrMapping/>
  </p:clrMapOvr>
  <p:transition>
    <p:wipe dir="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5480" y="1666619"/>
            <a:ext cx="8582751" cy="4354712"/>
          </a:xfrm>
          <a:prstGeom prst="rect">
            <a:avLst/>
          </a:prstGeom>
        </p:spPr>
        <p:txBody>
          <a:bodyPr>
            <a:noAutofit/>
          </a:bodyPr>
          <a:lstStyle>
            <a:lvl1pPr marL="288925" indent="-231775">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517525"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74930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919163"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1082675"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1491406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3232" y="1344168"/>
            <a:ext cx="8570912" cy="4965192"/>
          </a:xfrm>
        </p:spPr>
        <p:txBody>
          <a:bodyPr>
            <a:noAutofit/>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0805748"/>
      </p:ext>
    </p:extLst>
  </p:cSld>
  <p:clrMapOvr>
    <a:masterClrMapping/>
  </p:clrMapOvr>
  <p:transition>
    <p:wipe dir="r"/>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9702" y="1339747"/>
            <a:ext cx="4021116"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588185" y="1339747"/>
            <a:ext cx="4222440"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993839351"/>
      </p:ext>
    </p:extLst>
  </p:cSld>
  <p:clrMapOvr>
    <a:masterClrMapping/>
  </p:clrMapOvr>
  <p:transition>
    <p:wipe dir="r"/>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834" y="1339747"/>
            <a:ext cx="4011105" cy="4965700"/>
          </a:xfrm>
        </p:spPr>
        <p:txBody>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85559" indent="-85559" algn="l" defTabSz="684210" rtl="0" eaLnBrk="1" latinLnBrk="0" hangingPunct="1">
              <a:lnSpc>
                <a:spcPct val="90000"/>
              </a:lnSpc>
              <a:spcBef>
                <a:spcPts val="0"/>
              </a:spcBef>
              <a:buNone/>
              <a:defRPr lang="en-US" sz="15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85559" indent="-85559" algn="l" defTabSz="684210" rtl="0" eaLnBrk="1" latinLnBrk="0" hangingPunct="1">
              <a:defRPr lang="en-US" sz="1500" kern="1200" dirty="0" smtClean="0">
                <a:solidFill>
                  <a:schemeClr val="accent2"/>
                </a:solidFill>
                <a:latin typeface="Ciscolight" pitchFamily="2" charset="0"/>
                <a:ea typeface="+mn-ea"/>
                <a:cs typeface="+mn-cs"/>
              </a:defRPr>
            </a:lvl2pPr>
            <a:lvl3pPr marL="85559" indent="-85559" algn="l" defTabSz="684210" rtl="0" eaLnBrk="1" latinLnBrk="0" hangingPunct="1">
              <a:defRPr lang="en-US" sz="1500" kern="1200" dirty="0" smtClean="0">
                <a:solidFill>
                  <a:schemeClr val="accent2"/>
                </a:solidFill>
                <a:latin typeface="Ciscolight" pitchFamily="2" charset="0"/>
                <a:ea typeface="+mn-ea"/>
                <a:cs typeface="+mn-cs"/>
              </a:defRPr>
            </a:lvl3pPr>
            <a:lvl4pPr marL="85559" indent="-85559" algn="l" defTabSz="684210" rtl="0" eaLnBrk="1" latinLnBrk="0" hangingPunct="1">
              <a:defRPr lang="en-US" sz="1500" kern="1200" dirty="0" smtClean="0">
                <a:solidFill>
                  <a:schemeClr val="accent2"/>
                </a:solidFill>
                <a:latin typeface="Ciscolight" pitchFamily="2" charset="0"/>
                <a:ea typeface="+mn-ea"/>
                <a:cs typeface="+mn-cs"/>
              </a:defRPr>
            </a:lvl4pPr>
            <a:lvl5pPr marL="85559" indent="-85559" algn="l" defTabSz="684210"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9" name="Text Placeholder 18"/>
          <p:cNvSpPr>
            <a:spLocks noGrp="1"/>
          </p:cNvSpPr>
          <p:nvPr>
            <p:ph type="body" sz="quarter" idx="14" hasCustomPrompt="1"/>
          </p:nvPr>
        </p:nvSpPr>
        <p:spPr>
          <a:xfrm>
            <a:off x="5309494" y="4736592"/>
            <a:ext cx="3237819" cy="338328"/>
          </a:xfrm>
        </p:spPr>
        <p:txBody>
          <a:bodyPr>
            <a:noAutofit/>
          </a:bodyPr>
          <a:lstStyle>
            <a:lvl1pPr marL="0" indent="0">
              <a:buFontTx/>
              <a:buNone/>
              <a:defRPr sz="12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286485396"/>
      </p:ext>
    </p:extLst>
  </p:cSld>
  <p:clrMapOvr>
    <a:masterClrMapping/>
  </p:clrMapOvr>
  <p:transition>
    <p:wipe dir="r"/>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25" y="432215"/>
            <a:ext cx="8588861"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1468242279"/>
      </p:ext>
    </p:extLst>
  </p:cSld>
  <p:clrMapOvr>
    <a:masterClrMapping/>
  </p:clrMapOvr>
  <p:transition>
    <p:wipe dir="r"/>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301752"/>
            <a:ext cx="4123944" cy="838200"/>
          </a:xfrm>
        </p:spPr>
        <p:txBody>
          <a:bodyPr vert="horz" lIns="61553" tIns="34207" rIns="61553" bIns="34207" rtlCol="0" anchor="t" anchorCtr="0">
            <a:noAutofit/>
          </a:bodyPr>
          <a:lstStyle>
            <a:lvl1pPr algn="l" defTabSz="684210" rtl="0" eaLnBrk="1" latinLnBrk="0" hangingPunct="1">
              <a:lnSpc>
                <a:spcPct val="80000"/>
              </a:lnSpc>
              <a:spcBef>
                <a:spcPct val="0"/>
              </a:spcBef>
              <a:buNone/>
              <a:defRPr lang="en-US" sz="2700" b="0" kern="1200" spc="-75"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a:solidFill>
                  <a:schemeClr val="tx2"/>
                </a:solidFill>
                <a:latin typeface="+mj-lt"/>
              </a:defRPr>
            </a:lvl1pPr>
            <a:lvl2pPr marL="475134" indent="-17106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a:solidFill>
                  <a:schemeClr val="accent1"/>
                </a:solidFill>
                <a:latin typeface="+mj-lt"/>
              </a:defRPr>
            </a:lvl1pPr>
            <a:lvl2pPr marL="475134" indent="-17106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4"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6" name="Text Placeholder 15"/>
          <p:cNvSpPr>
            <a:spLocks noGrp="1"/>
          </p:cNvSpPr>
          <p:nvPr>
            <p:ph type="body" sz="quarter" idx="13" hasCustomPrompt="1"/>
          </p:nvPr>
        </p:nvSpPr>
        <p:spPr>
          <a:xfrm>
            <a:off x="4822452" y="310896"/>
            <a:ext cx="3896359" cy="841248"/>
          </a:xfrm>
        </p:spPr>
        <p:txBody>
          <a:bodyPr>
            <a:noAutofit/>
          </a:bodyPr>
          <a:lstStyle>
            <a:lvl1pPr marL="0" marR="0" indent="0" algn="l" defTabSz="684210" rtl="0" eaLnBrk="1" fontAlgn="auto" latinLnBrk="0" hangingPunct="1">
              <a:lnSpc>
                <a:spcPct val="80000"/>
              </a:lnSpc>
              <a:spcBef>
                <a:spcPct val="0"/>
              </a:spcBef>
              <a:spcAft>
                <a:spcPts val="0"/>
              </a:spcAft>
              <a:buClrTx/>
              <a:buSzTx/>
              <a:buFontTx/>
              <a:buNone/>
              <a:tabLst/>
              <a:defRPr lang="en-US" sz="2700" b="0" kern="1200" spc="-75" baseline="0" dirty="0">
                <a:gradFill>
                  <a:gsLst>
                    <a:gs pos="0">
                      <a:schemeClr val="tx1"/>
                    </a:gs>
                    <a:gs pos="100000">
                      <a:srgbClr val="01BBBB"/>
                    </a:gs>
                  </a:gsLst>
                  <a:lin ang="2400000" scaled="0"/>
                </a:gradFill>
                <a:latin typeface="+mj-lt"/>
                <a:ea typeface="+mj-ea"/>
                <a:cs typeface="+mj-cs"/>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3"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687553351"/>
      </p:ext>
    </p:extLst>
  </p:cSld>
  <p:clrMapOvr>
    <a:masterClrMapping/>
  </p:clrMapOvr>
  <p:transition>
    <p:wipe dir="r"/>
  </p:transition>
  <p:timing>
    <p:tnLst>
      <p:par>
        <p:cTn id="1" dur="indefinite" restart="never" nodeType="tmRoot"/>
      </p:par>
    </p:tnLst>
  </p:timing>
  <p:hf hdr="0" ftr="0" dt="0"/>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7"/>
            <a:ext cx="2622550"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99" y="1600206"/>
            <a:ext cx="2593975" cy="4362451"/>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19533" y="100584"/>
            <a:ext cx="2668457"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250100996"/>
      </p:ext>
    </p:extLst>
  </p:cSld>
  <p:clrMapOvr>
    <a:masterClrMapping/>
  </p:clrMapOvr>
  <p:transition>
    <p:wipe dir="r"/>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246972" y="439711"/>
            <a:ext cx="8567244"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359788" y="1476375"/>
            <a:ext cx="8439461" cy="4305300"/>
          </a:xfrm>
        </p:spPr>
        <p:txBody>
          <a:bodyPr anchor="ctr" anchorCtr="1"/>
          <a:lstStyle>
            <a:lvl1pPr>
              <a:buNone/>
              <a:defRPr>
                <a:latin typeface="+mj-lt"/>
              </a:defRPr>
            </a:lvl1pPr>
          </a:lstStyle>
          <a:p>
            <a:r>
              <a:rPr lang="en-US" dirty="0" smtClean="0"/>
              <a:t>Click icon to add chart</a:t>
            </a:r>
            <a:endParaRPr lang="en-US" dirty="0"/>
          </a:p>
        </p:txBody>
      </p:sp>
      <p:sp>
        <p:nvSpPr>
          <p:cNvPr id="4" name="Text Placeholder 9"/>
          <p:cNvSpPr>
            <a:spLocks noGrp="1"/>
          </p:cNvSpPr>
          <p:nvPr>
            <p:ph type="body" sz="quarter" idx="11" hasCustomPrompt="1"/>
          </p:nvPr>
        </p:nvSpPr>
        <p:spPr>
          <a:xfrm>
            <a:off x="249467" y="6062313"/>
            <a:ext cx="7461250" cy="276999"/>
          </a:xfrm>
        </p:spPr>
        <p:txBody>
          <a:bodyPr wrap="square" anchor="b" anchorCtr="0">
            <a:noAutofit/>
          </a:bodyPr>
          <a:lstStyle>
            <a:lvl1pPr algn="l" defTabSz="602250">
              <a:lnSpc>
                <a:spcPct val="100000"/>
              </a:lnSpc>
              <a:spcBef>
                <a:spcPct val="50000"/>
              </a:spcBef>
              <a:buNone/>
              <a:defRPr sz="900">
                <a:solidFill>
                  <a:schemeClr val="bg1">
                    <a:lumMod val="50000"/>
                  </a:schemeClr>
                </a:solidFill>
                <a:latin typeface="+mj-l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dirty="0" smtClean="0"/>
              <a:t>Source: Placeholder for Notes Is 12 Points</a:t>
            </a:r>
          </a:p>
        </p:txBody>
      </p:sp>
    </p:spTree>
    <p:extLst>
      <p:ext uri="{BB962C8B-B14F-4D97-AF65-F5344CB8AC3E}">
        <p14:creationId xmlns:p14="http://schemas.microsoft.com/office/powerpoint/2010/main" val="2876447143"/>
      </p:ext>
    </p:extLst>
  </p:cSld>
  <p:clrMapOvr>
    <a:masterClrMapping/>
  </p:clrMapOvr>
  <p:transition>
    <p:wipe dir="r"/>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246888" y="1600200"/>
            <a:ext cx="4005072" cy="3749040"/>
          </a:xfrm>
        </p:spPr>
        <p:txBody>
          <a:bodyPr anchor="ctr" anchorCtr="0">
            <a:noAutofit/>
          </a:bodyPr>
          <a:lstStyle>
            <a:lvl1pPr marL="0" indent="0">
              <a:buFontTx/>
              <a:buNone/>
              <a:defRPr sz="18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4174420718"/>
      </p:ext>
    </p:extLst>
  </p:cSld>
  <p:clrMapOvr>
    <a:masterClrMapping/>
  </p:clrMapOvr>
  <p:transition>
    <p:wipe dir="r"/>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1586561072"/>
      </p:ext>
    </p:extLst>
  </p:cSld>
  <p:clrMapOvr>
    <a:masterClrMapping/>
  </p:clrMapOvr>
  <p:transition>
    <p:wipe dir="r"/>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5176" y="5852359"/>
            <a:ext cx="8112126" cy="384175"/>
          </a:xfrm>
        </p:spPr>
        <p:txBody>
          <a:bodyPr anchor="b" anchorCtr="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accent2"/>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19477" y="649224"/>
            <a:ext cx="8112125" cy="4480560"/>
          </a:xfrm>
        </p:spPr>
        <p:txBody>
          <a:bodyPr/>
          <a:lstStyle>
            <a:lvl1pPr marL="174630" indent="-174630" algn="l" defTabSz="684210" rtl="0" eaLnBrk="1" latinLnBrk="0" hangingPunct="1">
              <a:lnSpc>
                <a:spcPct val="80000"/>
              </a:lnSpc>
              <a:spcBef>
                <a:spcPct val="0"/>
              </a:spcBef>
              <a:buClr>
                <a:schemeClr val="tx1"/>
              </a:buClr>
              <a:buFont typeface="Arial" pitchFamily="34" charset="0"/>
              <a:buChar char="“"/>
              <a:defRPr lang="en-US" sz="41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Tree>
    <p:extLst>
      <p:ext uri="{BB962C8B-B14F-4D97-AF65-F5344CB8AC3E}">
        <p14:creationId xmlns:p14="http://schemas.microsoft.com/office/powerpoint/2010/main" val="310622215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6" name="Text Placeholder 3"/>
          <p:cNvSpPr>
            <a:spLocks noGrp="1"/>
          </p:cNvSpPr>
          <p:nvPr>
            <p:ph type="body" sz="quarter" idx="10"/>
          </p:nvPr>
        </p:nvSpPr>
        <p:spPr>
          <a:xfrm>
            <a:off x="245457"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3"/>
          <p:cNvSpPr>
            <a:spLocks noGrp="1"/>
          </p:cNvSpPr>
          <p:nvPr>
            <p:ph type="body" sz="quarter" idx="11"/>
          </p:nvPr>
        </p:nvSpPr>
        <p:spPr>
          <a:xfrm>
            <a:off x="4640994"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543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29702" y="1918764"/>
            <a:ext cx="4117446" cy="3020519"/>
          </a:xfrm>
        </p:spPr>
        <p:txBody>
          <a:bodyPr vert="horz" lIns="61553" tIns="34207" rIns="61553" bIns="34207" rtlCol="0" anchor="ctr"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sz="1500" baseline="0">
                <a:solidFill>
                  <a:schemeClr val="tx1"/>
                </a:solidFill>
                <a:latin typeface="+mj-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spTree>
    <p:extLst>
      <p:ext uri="{BB962C8B-B14F-4D97-AF65-F5344CB8AC3E}">
        <p14:creationId xmlns:p14="http://schemas.microsoft.com/office/powerpoint/2010/main" val="1612134869"/>
      </p:ext>
    </p:extLst>
  </p:cSld>
  <p:clrMapOvr>
    <a:masterClrMapping/>
  </p:clrMapOvr>
  <p:transition>
    <p:wipe dir="r"/>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97" y="4279591"/>
            <a:ext cx="4684867" cy="384175"/>
          </a:xfrm>
        </p:spPr>
        <p:txBody>
          <a:bodyPr vert="horz" lIns="68412" tIns="34207" rIns="68412" bIns="34207" rtlCol="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08816" y="3282704"/>
            <a:ext cx="4712557" cy="1022351"/>
          </a:xfrm>
        </p:spPr>
        <p:txBody>
          <a:bodyPr vert="horz" lIns="61553" tIns="34207" rIns="61553" bIns="34207" rtlCol="0" anchor="b"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1" name="Picture Placeholder 30"/>
          <p:cNvSpPr>
            <a:spLocks noGrp="1"/>
          </p:cNvSpPr>
          <p:nvPr>
            <p:ph type="pic" sz="quarter" idx="10" hasCustomPrompt="1"/>
          </p:nvPr>
        </p:nvSpPr>
        <p:spPr>
          <a:xfrm>
            <a:off x="5540493" y="1917783"/>
            <a:ext cx="2676525" cy="2889251"/>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967"/>
            <a:ext cx="691030" cy="491083"/>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Tree>
    <p:extLst>
      <p:ext uri="{BB962C8B-B14F-4D97-AF65-F5344CB8AC3E}">
        <p14:creationId xmlns:p14="http://schemas.microsoft.com/office/powerpoint/2010/main" val="838665271"/>
      </p:ext>
    </p:extLst>
  </p:cSld>
  <p:clrMapOvr>
    <a:masterClrMapping/>
  </p:clrMapOvr>
  <p:transition>
    <p:wipe dir="r"/>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2700" y="6141919"/>
            <a:ext cx="9156700"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smtClean="0">
              <a:solidFill>
                <a:srgbClr val="FFFFFF"/>
              </a:solidFill>
            </a:endParaRPr>
          </a:p>
        </p:txBody>
      </p:sp>
      <p:pic>
        <p:nvPicPr>
          <p:cNvPr id="17"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9" name="Rounded Rectangle 8"/>
          <p:cNvSpPr/>
          <p:nvPr userDrawn="1"/>
        </p:nvSpPr>
        <p:spPr>
          <a:xfrm>
            <a:off x="1823499" y="-3578088"/>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0" name="Rounded Rectangle 9"/>
          <p:cNvSpPr/>
          <p:nvPr userDrawn="1"/>
        </p:nvSpPr>
        <p:spPr>
          <a:xfrm>
            <a:off x="0" y="-6452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1" name="Rounded Rectangle 10"/>
          <p:cNvSpPr/>
          <p:nvPr userDrawn="1"/>
        </p:nvSpPr>
        <p:spPr>
          <a:xfrm rot="10800000">
            <a:off x="1013792" y="-645216"/>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2" name="Rounded Rectangle 11"/>
          <p:cNvSpPr/>
          <p:nvPr/>
        </p:nvSpPr>
        <p:spPr>
          <a:xfrm>
            <a:off x="6375620" y="1711372"/>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3" name="Rounded Rectangle 12"/>
          <p:cNvSpPr/>
          <p:nvPr/>
        </p:nvSpPr>
        <p:spPr>
          <a:xfrm>
            <a:off x="8105452" y="8350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4" name="Rounded Rectangle 13"/>
          <p:cNvSpPr/>
          <p:nvPr/>
        </p:nvSpPr>
        <p:spPr>
          <a:xfrm rot="10800000">
            <a:off x="3036073" y="-337764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title" hasCustomPrompt="1"/>
          </p:nvPr>
        </p:nvSpPr>
        <p:spPr>
          <a:xfrm>
            <a:off x="237744" y="484715"/>
            <a:ext cx="8755128" cy="4372131"/>
          </a:xfrm>
        </p:spPr>
        <p:txBody>
          <a:bodyPr anchor="b" anchorCtr="0"/>
          <a:lstStyle>
            <a:lvl1pPr marL="171060" indent="-171060">
              <a:buFont typeface="Arial" pitchFamily="34" charset="0"/>
              <a:buChar char="“"/>
              <a:defRPr sz="45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9"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Text Placeholder 4"/>
          <p:cNvSpPr>
            <a:spLocks noGrp="1"/>
          </p:cNvSpPr>
          <p:nvPr>
            <p:ph type="body" sz="quarter" idx="11" hasCustomPrompt="1"/>
          </p:nvPr>
        </p:nvSpPr>
        <p:spPr>
          <a:xfrm>
            <a:off x="401208" y="5358987"/>
            <a:ext cx="8574685" cy="614363"/>
          </a:xfrm>
        </p:spPr>
        <p:txBody>
          <a:bodyPr vert="horz" lIns="68412" tIns="34207" rIns="68412" bIns="34207" rtlCol="0">
            <a:noAutofit/>
          </a:bodyPr>
          <a:lstStyle>
            <a:lvl1pPr marL="0" indent="0">
              <a:buNone/>
              <a:defRPr lang="en-US" sz="1800" kern="1200" dirty="0" smtClean="0">
                <a:solidFill>
                  <a:schemeClr val="bg1"/>
                </a:solidFill>
                <a:latin typeface="+mj-lt"/>
                <a:ea typeface="+mn-ea"/>
                <a:cs typeface="+mn-cs"/>
              </a:defRPr>
            </a:lvl1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9699771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3" name="Rectangle 22"/>
          <p:cNvSpPr/>
          <p:nvPr userDrawn="1"/>
        </p:nvSpPr>
        <p:spPr>
          <a:xfrm>
            <a:off x="1891875" y="4794355"/>
            <a:ext cx="5347552"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1900238" y="795528"/>
            <a:ext cx="5329238"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9"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85821930"/>
      </p:ext>
    </p:extLst>
  </p:cSld>
  <p:clrMapOvr>
    <a:masterClrMapping/>
  </p:clrMapOvr>
  <p:transition>
    <p:wipe dir="r"/>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38329" y="310896"/>
            <a:ext cx="3273552"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229703" y="3429000"/>
            <a:ext cx="7009298" cy="1421928"/>
          </a:xfrm>
        </p:spPr>
        <p:txBody>
          <a:bodyPr anchor="t">
            <a:noAutofit/>
          </a:bodyPr>
          <a:lstStyle>
            <a:lvl1pPr marL="0" marR="0" indent="0" algn="l" defTabSz="684210" rtl="0" eaLnBrk="1" fontAlgn="auto" latinLnBrk="0" hangingPunct="1">
              <a:lnSpc>
                <a:spcPct val="80000"/>
              </a:lnSpc>
              <a:spcBef>
                <a:spcPct val="0"/>
              </a:spcBef>
              <a:spcAft>
                <a:spcPts val="0"/>
              </a:spcAft>
              <a:buClrTx/>
              <a:buSzTx/>
              <a:buFontTx/>
              <a:buNone/>
              <a:tabLst/>
              <a:defRPr sz="41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998639236"/>
      </p:ext>
    </p:extLst>
  </p:cSld>
  <p:clrMapOvr>
    <a:masterClrMapping/>
  </p:clrMapOvr>
  <p:transition>
    <p:wipe dir="r"/>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4992624" y="859536"/>
            <a:ext cx="3630168"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229703" y="729166"/>
            <a:ext cx="4349918"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2051383729"/>
      </p:ext>
    </p:extLst>
  </p:cSld>
  <p:clrMapOvr>
    <a:masterClrMapping/>
  </p:clrMapOvr>
  <p:transition>
    <p:wipe dir="r"/>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Picture Placeholder 25"/>
          <p:cNvSpPr>
            <a:spLocks noGrp="1"/>
          </p:cNvSpPr>
          <p:nvPr>
            <p:ph type="pic" sz="quarter" idx="11" hasCustomPrompt="1"/>
          </p:nvPr>
        </p:nvSpPr>
        <p:spPr>
          <a:xfrm>
            <a:off x="3669111" y="311151"/>
            <a:ext cx="326786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20944" y="311151"/>
            <a:ext cx="330200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1" name="Picture Placeholder 25"/>
          <p:cNvSpPr>
            <a:spLocks noGrp="1"/>
          </p:cNvSpPr>
          <p:nvPr>
            <p:ph type="pic" sz="quarter" idx="12" hasCustomPrompt="1"/>
          </p:nvPr>
        </p:nvSpPr>
        <p:spPr>
          <a:xfrm>
            <a:off x="6979833" y="311151"/>
            <a:ext cx="1838730"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335082" y="3029148"/>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3" name="Picture Placeholder 25"/>
          <p:cNvSpPr>
            <a:spLocks noGrp="1"/>
          </p:cNvSpPr>
          <p:nvPr>
            <p:ph type="pic" sz="quarter" idx="13" hasCustomPrompt="1"/>
          </p:nvPr>
        </p:nvSpPr>
        <p:spPr>
          <a:xfrm>
            <a:off x="320824" y="3029148"/>
            <a:ext cx="2537420"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2911476" y="3029148"/>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5" name="Picture Placeholder 25"/>
          <p:cNvSpPr>
            <a:spLocks noGrp="1"/>
          </p:cNvSpPr>
          <p:nvPr>
            <p:ph type="pic" sz="quarter" idx="14" hasCustomPrompt="1"/>
          </p:nvPr>
        </p:nvSpPr>
        <p:spPr>
          <a:xfrm>
            <a:off x="2908334" y="3029148"/>
            <a:ext cx="4028516"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6979833" y="1683827"/>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7" name="Picture Placeholder 25"/>
          <p:cNvSpPr>
            <a:spLocks noGrp="1"/>
          </p:cNvSpPr>
          <p:nvPr>
            <p:ph type="pic" sz="quarter" idx="15" hasCustomPrompt="1"/>
          </p:nvPr>
        </p:nvSpPr>
        <p:spPr>
          <a:xfrm>
            <a:off x="6979833" y="1676483"/>
            <a:ext cx="1838730" cy="344941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9" name="Picture Placeholder 25"/>
          <p:cNvSpPr>
            <a:spLocks noGrp="1"/>
          </p:cNvSpPr>
          <p:nvPr>
            <p:ph type="pic" sz="quarter" idx="16" hasCustomPrompt="1"/>
          </p:nvPr>
        </p:nvSpPr>
        <p:spPr>
          <a:xfrm>
            <a:off x="6979833" y="5183046"/>
            <a:ext cx="1838730"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2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1"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617696548"/>
      </p:ext>
    </p:extLst>
  </p:cSld>
  <p:clrMapOvr>
    <a:masterClrMapping/>
  </p:clrMapOvr>
  <p:transition>
    <p:wipe dir="r"/>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338328" y="311064"/>
            <a:ext cx="8476488" cy="6075391"/>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 name="Picture Placeholder 4"/>
          <p:cNvSpPr>
            <a:spLocks noGrp="1"/>
          </p:cNvSpPr>
          <p:nvPr>
            <p:ph type="pic" sz="quarter" idx="10" hasCustomPrompt="1"/>
          </p:nvPr>
        </p:nvSpPr>
        <p:spPr>
          <a:xfrm>
            <a:off x="333499" y="311075"/>
            <a:ext cx="8474869" cy="6054185"/>
          </a:xfrm>
          <a:ln>
            <a:solidFill>
              <a:schemeClr val="bg2"/>
            </a:solidFill>
          </a:ln>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3700532370"/>
      </p:ext>
    </p:extLst>
  </p:cSld>
  <p:clrMapOvr>
    <a:masterClrMapping/>
  </p:clrMapOvr>
  <p:transition>
    <p:wipe dir="r"/>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3" y="0"/>
            <a:ext cx="9144001"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3023963848"/>
      </p:ext>
    </p:extLst>
  </p:cSld>
  <p:clrMapOvr>
    <a:masterClrMapping/>
  </p:clrMapOvr>
  <p:transition>
    <p:wipe dir="r"/>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pic>
        <p:nvPicPr>
          <p:cNvPr id="55" name="Picture 54" descr="textur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700" y="1792"/>
            <a:ext cx="9156700" cy="6856215"/>
          </a:xfrm>
          <a:prstGeom prst="rect">
            <a:avLst/>
          </a:prstGeom>
        </p:spPr>
      </p:pic>
      <p:sp>
        <p:nvSpPr>
          <p:cNvPr id="21" name="Media Placeholder 20"/>
          <p:cNvSpPr>
            <a:spLocks noGrp="1"/>
          </p:cNvSpPr>
          <p:nvPr>
            <p:ph type="media" sz="quarter" idx="10" hasCustomPrompt="1"/>
          </p:nvPr>
        </p:nvSpPr>
        <p:spPr>
          <a:xfrm>
            <a:off x="4391620" y="778669"/>
            <a:ext cx="4424562"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68412" tIns="34207" rIns="68412" bIns="34207" rtlCol="0" anchor="ctr">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341800" y="6096003"/>
            <a:ext cx="631526"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Tree>
    <p:extLst>
      <p:ext uri="{BB962C8B-B14F-4D97-AF65-F5344CB8AC3E}">
        <p14:creationId xmlns:p14="http://schemas.microsoft.com/office/powerpoint/2010/main" val="4264836101"/>
      </p:ext>
    </p:extLst>
  </p:cSld>
  <p:clrMapOvr>
    <a:masterClrMapping/>
  </p:clrMapOvr>
  <p:transition>
    <p:wipe dir="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Bullet_Heavy Tex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9" name="Text Placeholder 3"/>
          <p:cNvSpPr>
            <a:spLocks noGrp="1"/>
          </p:cNvSpPr>
          <p:nvPr>
            <p:ph type="body" sz="quarter" idx="11"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a:p>
            <a:endParaRPr lang="en-US" dirty="0" smtClean="0"/>
          </a:p>
        </p:txBody>
      </p:sp>
      <p:sp>
        <p:nvSpPr>
          <p:cNvPr id="10" name="Text Placeholder 3"/>
          <p:cNvSpPr>
            <a:spLocks noGrp="1"/>
          </p:cNvSpPr>
          <p:nvPr>
            <p:ph type="body" sz="quarter" idx="12" hasCustomPrompt="1"/>
          </p:nvPr>
        </p:nvSpPr>
        <p:spPr>
          <a:xfrm>
            <a:off x="4640994" y="1666619"/>
            <a:ext cx="4169632" cy="4354712"/>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p:txBody>
      </p:sp>
    </p:spTree>
    <p:extLst>
      <p:ext uri="{BB962C8B-B14F-4D97-AF65-F5344CB8AC3E}">
        <p14:creationId xmlns:p14="http://schemas.microsoft.com/office/powerpoint/2010/main" val="314572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4"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5"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694442849"/>
      </p:ext>
    </p:extLst>
  </p:cSld>
  <p:clrMapOvr>
    <a:masterClrMapping/>
  </p:clrMapOvr>
  <p:transition>
    <p:wipe dir="r"/>
  </p:transition>
  <p:timing>
    <p:tnLst>
      <p:par>
        <p:cTn id="1" dur="indefinite" restart="never" nodeType="tmRoot"/>
      </p:par>
    </p:tnLst>
  </p:timing>
</p:sldLayout>
</file>

<file path=ppt/slideLayouts/slideLayout25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Rectangle 33"/>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5" name="Freeform 34"/>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4284531"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485894"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385239" y="5525885"/>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711686" y="5525885"/>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573057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20" name="Rectangle 19"/>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21" name="Freeform 20"/>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2" name="Freeform 21"/>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3" name="Freeform 22"/>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4" name="Freeform 23"/>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5" name="Freeform 24"/>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6" name="Freeform 25"/>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7" name="Freeform 26"/>
          <p:cNvSpPr>
            <a:spLocks/>
          </p:cNvSpPr>
          <p:nvPr userDrawn="1"/>
        </p:nvSpPr>
        <p:spPr bwMode="black">
          <a:xfrm>
            <a:off x="6226265" y="2721020"/>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8" name="Freeform 27"/>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9" name="Freeform 28"/>
          <p:cNvSpPr>
            <a:spLocks/>
          </p:cNvSpPr>
          <p:nvPr userDrawn="1"/>
        </p:nvSpPr>
        <p:spPr bwMode="black">
          <a:xfrm>
            <a:off x="6683040" y="3082639"/>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0" name="Freeform 29"/>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1" name="Freeform 30"/>
          <p:cNvSpPr>
            <a:spLocks/>
          </p:cNvSpPr>
          <p:nvPr userDrawn="1"/>
        </p:nvSpPr>
        <p:spPr bwMode="black">
          <a:xfrm>
            <a:off x="7144963" y="2721020"/>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2" name="Freeform 31"/>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3" name="Freeform 32"/>
          <p:cNvSpPr>
            <a:spLocks/>
          </p:cNvSpPr>
          <p:nvPr userDrawn="1"/>
        </p:nvSpPr>
        <p:spPr bwMode="black">
          <a:xfrm>
            <a:off x="7602726" y="3082639"/>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11778586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6" name="Rectangle 35"/>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284531"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485894"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385239" y="5525885"/>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711686" y="5525885"/>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8" name="Freeform 47"/>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9" name="Freeform 48"/>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1512738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35" name="Rectangle 34"/>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6226265" y="2721020"/>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6683040" y="3082639"/>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7144963" y="2721020"/>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50" name="Freeform 49"/>
          <p:cNvSpPr>
            <a:spLocks/>
          </p:cNvSpPr>
          <p:nvPr userDrawn="1"/>
        </p:nvSpPr>
        <p:spPr bwMode="black">
          <a:xfrm>
            <a:off x="7602726" y="3082639"/>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5738688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300" tIns="45650" rIns="91300" bIns="45650" numCol="1" anchor="b" anchorCtr="0" compatLnSpc="1">
            <a:prstTxWarp prst="textNoShape">
              <a:avLst/>
            </a:prstTxWarp>
          </a:bodyPr>
          <a:lstStyle>
            <a:lvl1pPr>
              <a:defRPr lang="en-US" dirty="0">
                <a:solidFill>
                  <a:srgbClr val="FFFFFF"/>
                </a:solidFill>
              </a:defRPr>
            </a:lvl1pPr>
          </a:lstStyle>
          <a:p>
            <a:pPr lvl="0"/>
            <a:r>
              <a:rPr lang="en-US" dirty="0" smtClean="0"/>
              <a:t>Click to edit Master title style</a:t>
            </a:r>
            <a:endParaRPr lang="en-US" dirty="0"/>
          </a:p>
        </p:txBody>
      </p:sp>
      <p:sp>
        <p:nvSpPr>
          <p:cNvPr id="5" name="Slide Number Placeholder 6"/>
          <p:cNvSpPr>
            <a:spLocks noGrp="1"/>
          </p:cNvSpPr>
          <p:nvPr>
            <p:ph type="sldNum" sz="quarter" idx="4"/>
          </p:nvPr>
        </p:nvSpPr>
        <p:spPr>
          <a:xfrm>
            <a:off x="8783546" y="6605766"/>
            <a:ext cx="366853" cy="252317"/>
          </a:xfrm>
          <a:prstGeom prst="rect">
            <a:avLst/>
          </a:prstGeom>
        </p:spPr>
        <p:txBody>
          <a:bodyPr vert="horz" lIns="91300" tIns="45650" rIns="91300" bIns="45650" rtlCol="0" anchor="ctr"/>
          <a:lstStyle>
            <a:lvl1pPr algn="r">
              <a:defRPr sz="700">
                <a:solidFill>
                  <a:schemeClr val="tx2"/>
                </a:solidFill>
              </a:defRPr>
            </a:lvl1pPr>
          </a:lstStyle>
          <a:p>
            <a:pPr defTabSz="513614" eaLnBrk="0" fontAlgn="base" hangingPunct="0">
              <a:lnSpc>
                <a:spcPct val="90000"/>
              </a:lnSpc>
              <a:spcBef>
                <a:spcPct val="0"/>
              </a:spcBef>
              <a:spcAft>
                <a:spcPct val="0"/>
              </a:spcAft>
              <a:defRPr/>
            </a:pPr>
            <a:fld id="{2F5CCB13-0A32-4557-88E9-079F0C330695}" type="slidenum">
              <a:rPr lang="en-US" kern="0" smtClean="0">
                <a:solidFill>
                  <a:srgbClr val="595959"/>
                </a:solidFill>
              </a:rPr>
              <a:pPr defTabSz="513614" eaLnBrk="0" fontAlgn="base" hangingPunct="0">
                <a:lnSpc>
                  <a:spcPct val="90000"/>
                </a:lnSpc>
                <a:spcBef>
                  <a:spcPct val="0"/>
                </a:spcBef>
                <a:spcAft>
                  <a:spcPct val="0"/>
                </a:spcAft>
                <a:defRPr/>
              </a:pPr>
              <a:t>‹#›</a:t>
            </a:fld>
            <a:endParaRPr lang="en-US" kern="0" dirty="0">
              <a:solidFill>
                <a:srgbClr val="595959"/>
              </a:solidFill>
            </a:endParaRPr>
          </a:p>
        </p:txBody>
      </p:sp>
    </p:spTree>
    <p:extLst>
      <p:ext uri="{BB962C8B-B14F-4D97-AF65-F5344CB8AC3E}">
        <p14:creationId xmlns:p14="http://schemas.microsoft.com/office/powerpoint/2010/main" val="3631093403"/>
      </p:ext>
    </p:extLst>
  </p:cSld>
  <p:clrMapOvr>
    <a:masterClrMapping/>
  </p:clrMapOvr>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Bullet Title Goes Here</a:t>
            </a:r>
            <a:endParaRPr lang="en-US" dirty="0"/>
          </a:p>
        </p:txBody>
      </p:sp>
      <p:sp>
        <p:nvSpPr>
          <p:cNvPr id="3" name="Footer Placeholder 2"/>
          <p:cNvSpPr>
            <a:spLocks noGrp="1"/>
          </p:cNvSpPr>
          <p:nvPr>
            <p:ph type="ftr" sz="quarter" idx="10"/>
          </p:nvPr>
        </p:nvSpPr>
        <p:spPr>
          <a:xfrm>
            <a:off x="370449" y="6492958"/>
            <a:ext cx="3754917" cy="365125"/>
          </a:xfrm>
          <a:prstGeom prst="rect">
            <a:avLst/>
          </a:prstGeom>
        </p:spPr>
        <p:txBody>
          <a:bodyPr lIns="68589" tIns="34295" rIns="68589" bIns="34295"/>
          <a:lstStyle/>
          <a:p>
            <a:pPr algn="ctr" eaLnBrk="0" fontAlgn="base" hangingPunct="0">
              <a:lnSpc>
                <a:spcPct val="90000"/>
              </a:lnSpc>
              <a:spcBef>
                <a:spcPct val="0"/>
              </a:spcBef>
              <a:spcAft>
                <a:spcPct val="0"/>
              </a:spcAft>
            </a:pPr>
            <a:r>
              <a:rPr lang="en-US" sz="2400" dirty="0" smtClean="0">
                <a:solidFill>
                  <a:srgbClr val="0096D6"/>
                </a:solidFill>
                <a:latin typeface="Helvetica"/>
                <a:cs typeface="Helvetica"/>
              </a:rPr>
              <a:t>© 2014 CISCO AND/OR ITS AFFILIATES. ALL RIGHTS RESERVED.</a:t>
            </a:r>
            <a:endParaRPr lang="en-US" sz="2400" dirty="0">
              <a:solidFill>
                <a:srgbClr val="0096D6"/>
              </a:solidFill>
            </a:endParaRPr>
          </a:p>
        </p:txBody>
      </p:sp>
      <p:sp>
        <p:nvSpPr>
          <p:cNvPr id="4" name="Slide Number Placeholder 3"/>
          <p:cNvSpPr>
            <a:spLocks noGrp="1"/>
          </p:cNvSpPr>
          <p:nvPr>
            <p:ph type="sldNum" sz="quarter" idx="11"/>
          </p:nvPr>
        </p:nvSpPr>
        <p:spPr>
          <a:xfrm>
            <a:off x="6553230" y="6492958"/>
            <a:ext cx="2289089" cy="365125"/>
          </a:xfrm>
          <a:prstGeom prst="rect">
            <a:avLst/>
          </a:prstGeom>
        </p:spPr>
        <p:txBody>
          <a:bodyPr lIns="68589" tIns="34295" rIns="68589" bIns="34295"/>
          <a:lstStyle/>
          <a:p>
            <a:pPr algn="ctr" eaLnBrk="0" fontAlgn="base" hangingPunct="0">
              <a:lnSpc>
                <a:spcPct val="90000"/>
              </a:lnSpc>
              <a:spcBef>
                <a:spcPct val="0"/>
              </a:spcBef>
              <a:spcAft>
                <a:spcPct val="0"/>
              </a:spcAft>
            </a:pPr>
            <a:fld id="{BC84F19C-724A-1D4A-BD29-B7AAEA6B33BB}" type="slidenum">
              <a:rPr lang="en-US" sz="2400" smtClean="0">
                <a:solidFill>
                  <a:srgbClr val="0096D6"/>
                </a:solidFill>
              </a:rPr>
              <a:pPr algn="ctr" eaLnBrk="0" fontAlgn="base" hangingPunct="0">
                <a:lnSpc>
                  <a:spcPct val="90000"/>
                </a:lnSpc>
                <a:spcBef>
                  <a:spcPct val="0"/>
                </a:spcBef>
                <a:spcAft>
                  <a:spcPct val="0"/>
                </a:spcAft>
              </a:pPr>
              <a:t>‹#›</a:t>
            </a:fld>
            <a:endParaRPr lang="en-US" sz="2400" dirty="0">
              <a:solidFill>
                <a:srgbClr val="0096D6"/>
              </a:solidFill>
            </a:endParaRPr>
          </a:p>
        </p:txBody>
      </p:sp>
      <p:sp>
        <p:nvSpPr>
          <p:cNvPr id="6" name="Text Placeholder 5"/>
          <p:cNvSpPr>
            <a:spLocks noGrp="1"/>
          </p:cNvSpPr>
          <p:nvPr>
            <p:ph type="body" sz="quarter" idx="12"/>
          </p:nvPr>
        </p:nvSpPr>
        <p:spPr>
          <a:xfrm>
            <a:off x="369888" y="1293287"/>
            <a:ext cx="8472400" cy="4895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4110713314"/>
      </p:ext>
    </p:extLst>
  </p:cSld>
  <p:clrMapOvr>
    <a:masterClrMapping/>
  </p:clrMapOvr>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7" name="Rectangle 46"/>
          <p:cNvSpPr/>
          <p:nvPr/>
        </p:nvSpPr>
        <p:spPr>
          <a:xfrm>
            <a:off x="3405482" y="5948719"/>
            <a:ext cx="599089"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6" name="Rectangle 45"/>
          <p:cNvSpPr/>
          <p:nvPr/>
        </p:nvSpPr>
        <p:spPr>
          <a:xfrm>
            <a:off x="1460958" y="5948719"/>
            <a:ext cx="472965"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5" name="Rectangle 44"/>
          <p:cNvSpPr/>
          <p:nvPr/>
        </p:nvSpPr>
        <p:spPr>
          <a:xfrm>
            <a:off x="4771718" y="5948719"/>
            <a:ext cx="472965"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p:nvSpPr>
        <p:spPr>
          <a:xfrm rot="10800000" flipH="1">
            <a:off x="2856506" y="83144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8" name="Rounded Rectangle 27"/>
          <p:cNvSpPr/>
          <p:nvPr userDrawn="1"/>
        </p:nvSpPr>
        <p:spPr>
          <a:xfrm rot="10800000" flipH="1">
            <a:off x="821966" y="4716863"/>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9" name="Rounded Rectangle 28"/>
          <p:cNvSpPr/>
          <p:nvPr userDrawn="1"/>
        </p:nvSpPr>
        <p:spPr>
          <a:xfrm rot="10800000" flipH="1">
            <a:off x="1332506"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rot="10800000" flipH="1">
            <a:off x="5869870" y="6614164"/>
            <a:ext cx="780312"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flipH="1">
            <a:off x="6933207" y="6614161"/>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4" name="Rounded Rectangle 33"/>
          <p:cNvSpPr/>
          <p:nvPr/>
        </p:nvSpPr>
        <p:spPr>
          <a:xfrm rot="10800000" flipH="1">
            <a:off x="2191604" y="6719626"/>
            <a:ext cx="66254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5" name="Rounded Rectangle 34"/>
          <p:cNvSpPr/>
          <p:nvPr/>
        </p:nvSpPr>
        <p:spPr>
          <a:xfrm rot="10800000" flipH="1">
            <a:off x="2794162" y="6668789"/>
            <a:ext cx="779356" cy="5546311"/>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6" name="Rounded Rectangle 35"/>
          <p:cNvSpPr/>
          <p:nvPr/>
        </p:nvSpPr>
        <p:spPr>
          <a:xfrm rot="10800000" flipH="1">
            <a:off x="4920835" y="102540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7" name="Rounded Rectangle 36"/>
          <p:cNvSpPr/>
          <p:nvPr/>
        </p:nvSpPr>
        <p:spPr>
          <a:xfrm rot="10800000" flipH="1">
            <a:off x="5391889"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8" name="Rounded Rectangle 37"/>
          <p:cNvSpPr/>
          <p:nvPr userDrawn="1"/>
        </p:nvSpPr>
        <p:spPr>
          <a:xfrm rot="10800000" flipH="1">
            <a:off x="341314" y="6708760"/>
            <a:ext cx="780312"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9" name="Rounded Rectangle 38"/>
          <p:cNvSpPr/>
          <p:nvPr/>
        </p:nvSpPr>
        <p:spPr>
          <a:xfrm rot="10800000" flipH="1">
            <a:off x="8038251" y="8318354"/>
            <a:ext cx="780312"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1" name="Rounded Rectangle 40"/>
          <p:cNvSpPr/>
          <p:nvPr/>
        </p:nvSpPr>
        <p:spPr>
          <a:xfrm rot="10800000" flipH="1">
            <a:off x="8162250"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2" name="Rounded Rectangle 41"/>
          <p:cNvSpPr/>
          <p:nvPr/>
        </p:nvSpPr>
        <p:spPr>
          <a:xfrm rot="10800000" flipH="1">
            <a:off x="3770907"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0"/>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3"/>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7197567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60"/>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63"/>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4036814421"/>
      </p:ext>
    </p:extLst>
  </p:cSld>
  <p:clrMapOvr>
    <a:masterClrMapping/>
  </p:clrMapOvr>
  <p:transition>
    <p:wipe dir="r"/>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ounded Rectangle 28"/>
          <p:cNvSpPr/>
          <p:nvPr/>
        </p:nvSpPr>
        <p:spPr>
          <a:xfrm>
            <a:off x="1823499" y="-3570592"/>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a:off x="0" y="-6377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a:off x="1013792" y="424860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2" name="Rounded Rectangle 31"/>
          <p:cNvSpPr/>
          <p:nvPr userDrawn="1"/>
        </p:nvSpPr>
        <p:spPr>
          <a:xfrm>
            <a:off x="6585484" y="-2913280"/>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userDrawn="1"/>
        </p:nvSpPr>
        <p:spPr>
          <a:xfrm>
            <a:off x="8105452" y="5699389"/>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4" name="Rounded Rectangle 33"/>
          <p:cNvSpPr/>
          <p:nvPr/>
        </p:nvSpPr>
        <p:spPr>
          <a:xfrm rot="10800000">
            <a:off x="3036073" y="1516344"/>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4"/>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53"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2"/>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7"/>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26758252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10" name="Rounded Rectangle 9"/>
          <p:cNvSpPr/>
          <p:nvPr userDrawn="1"/>
        </p:nvSpPr>
        <p:spPr>
          <a:xfrm>
            <a:off x="5143103" y="1639743"/>
            <a:ext cx="3623212" cy="4408475"/>
          </a:xfrm>
          <a:prstGeom prst="roundRect">
            <a:avLst>
              <a:gd name="adj" fmla="val 0"/>
            </a:avLst>
          </a:prstGeom>
          <a:gradFill flip="none" rotWithShape="1">
            <a:gsLst>
              <a:gs pos="0">
                <a:schemeClr val="bg2">
                  <a:lumMod val="92000"/>
                </a:schemeClr>
              </a:gs>
              <a:gs pos="47000">
                <a:schemeClr val="bg1"/>
              </a:gs>
              <a:gs pos="100000">
                <a:schemeClr val="bg2">
                  <a:lumMod val="9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CiscoSansTT ExtraLight"/>
            </a:endParaRPr>
          </a:p>
        </p:txBody>
      </p:sp>
      <p:sp>
        <p:nvSpPr>
          <p:cNvPr id="12" name="Text Placeholder 11"/>
          <p:cNvSpPr>
            <a:spLocks noGrp="1"/>
          </p:cNvSpPr>
          <p:nvPr>
            <p:ph type="body" sz="quarter" idx="11" hasCustomPrompt="1"/>
          </p:nvPr>
        </p:nvSpPr>
        <p:spPr>
          <a:xfrm>
            <a:off x="5221224" y="1747804"/>
            <a:ext cx="3236976" cy="2440001"/>
          </a:xfrm>
          <a:prstGeom prst="rect">
            <a:avLst/>
          </a:prstGeom>
        </p:spPr>
        <p:txBody>
          <a:bodyPr>
            <a:noAutofit/>
          </a:bodyPr>
          <a:lstStyle>
            <a:lvl1pPr marL="85733" indent="-85733" algn="l" defTabSz="685862" rtl="0" eaLnBrk="1" latinLnBrk="0" hangingPunct="1">
              <a:lnSpc>
                <a:spcPct val="90000"/>
              </a:lnSpc>
              <a:spcBef>
                <a:spcPts val="0"/>
              </a:spcBef>
              <a:buNone/>
              <a:defRPr lang="en-US" sz="1500" kern="1200" dirty="0" smtClean="0">
                <a:gradFill>
                  <a:gsLst>
                    <a:gs pos="0">
                      <a:schemeClr val="tx2"/>
                    </a:gs>
                    <a:gs pos="27000">
                      <a:srgbClr val="272749"/>
                    </a:gs>
                    <a:gs pos="100000">
                      <a:schemeClr val="accent4"/>
                    </a:gs>
                    <a:gs pos="83000">
                      <a:schemeClr val="accent5"/>
                    </a:gs>
                  </a:gsLst>
                  <a:lin ang="3600000" scaled="0"/>
                </a:gradFill>
                <a:latin typeface="+mn-lt"/>
                <a:ea typeface="+mn-ea"/>
                <a:cs typeface="CiscoSans ExtraLight"/>
              </a:defRPr>
            </a:lvl1pPr>
            <a:lvl2pPr marL="85733" indent="-85733" algn="l" defTabSz="685862" rtl="0" eaLnBrk="1" latinLnBrk="0" hangingPunct="1">
              <a:defRPr lang="en-US" sz="1500" kern="1200" dirty="0" smtClean="0">
                <a:solidFill>
                  <a:schemeClr val="accent2"/>
                </a:solidFill>
                <a:latin typeface="Ciscolight" pitchFamily="2" charset="0"/>
                <a:ea typeface="+mn-ea"/>
                <a:cs typeface="+mn-cs"/>
              </a:defRPr>
            </a:lvl2pPr>
            <a:lvl3pPr marL="85733" indent="-85733" algn="l" defTabSz="685862" rtl="0" eaLnBrk="1" latinLnBrk="0" hangingPunct="1">
              <a:defRPr lang="en-US" sz="1500" kern="1200" dirty="0" smtClean="0">
                <a:solidFill>
                  <a:schemeClr val="accent2"/>
                </a:solidFill>
                <a:latin typeface="Ciscolight" pitchFamily="2" charset="0"/>
                <a:ea typeface="+mn-ea"/>
                <a:cs typeface="+mn-cs"/>
              </a:defRPr>
            </a:lvl3pPr>
            <a:lvl4pPr marL="85733" indent="-85733" algn="l" defTabSz="685862" rtl="0" eaLnBrk="1" latinLnBrk="0" hangingPunct="1">
              <a:defRPr lang="en-US" sz="1500" kern="1200" dirty="0" smtClean="0">
                <a:solidFill>
                  <a:schemeClr val="accent2"/>
                </a:solidFill>
                <a:latin typeface="Ciscolight" pitchFamily="2" charset="0"/>
                <a:ea typeface="+mn-ea"/>
                <a:cs typeface="+mn-cs"/>
              </a:defRPr>
            </a:lvl4pPr>
            <a:lvl5pPr marL="85733" indent="-85733" algn="l" defTabSz="685862"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pull quote.”</a:t>
            </a:r>
          </a:p>
        </p:txBody>
      </p:sp>
      <p:sp>
        <p:nvSpPr>
          <p:cNvPr id="19" name="Text Placeholder 18"/>
          <p:cNvSpPr>
            <a:spLocks noGrp="1"/>
          </p:cNvSpPr>
          <p:nvPr>
            <p:ph type="body" sz="quarter" idx="14" hasCustomPrompt="1"/>
          </p:nvPr>
        </p:nvSpPr>
        <p:spPr>
          <a:xfrm>
            <a:off x="5299807" y="4736592"/>
            <a:ext cx="3326071" cy="338328"/>
          </a:xfrm>
          <a:prstGeom prst="rect">
            <a:avLst/>
          </a:prstGeom>
        </p:spPr>
        <p:txBody>
          <a:bodyPr>
            <a:noAutofit/>
          </a:bodyPr>
          <a:lstStyle>
            <a:lvl1pPr marL="0" indent="0">
              <a:buClr>
                <a:schemeClr val="tx2"/>
              </a:buClr>
              <a:buFontTx/>
              <a:buNone/>
              <a:defRPr sz="1200">
                <a:solidFill>
                  <a:schemeClr val="tx2"/>
                </a:solidFill>
                <a:latin typeface="+mn-lt"/>
                <a:cs typeface="CiscoSans ExtraLight"/>
              </a:defRPr>
            </a:lvl1pPr>
          </a:lstStyle>
          <a:p>
            <a:pPr lvl="0"/>
            <a:r>
              <a:rPr lang="en-US" dirty="0" smtClean="0"/>
              <a:t>Source Name</a:t>
            </a:r>
            <a:endParaRPr lang="en-US" dirty="0"/>
          </a:p>
        </p:txBody>
      </p:sp>
      <p:sp>
        <p:nvSpPr>
          <p:cNvPr id="14" name="Title 1"/>
          <p:cNvSpPr>
            <a:spLocks noGrp="1"/>
          </p:cNvSpPr>
          <p:nvPr>
            <p:ph type="ctrTitle" hasCustomPrompt="1"/>
          </p:nvPr>
        </p:nvSpPr>
        <p:spPr>
          <a:xfrm>
            <a:off x="259741"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Pull Quote Style</a:t>
            </a:r>
            <a:endParaRPr lang="en-US" dirty="0"/>
          </a:p>
        </p:txBody>
      </p:sp>
      <p:sp>
        <p:nvSpPr>
          <p:cNvPr id="7" name="Text Placeholder 3"/>
          <p:cNvSpPr>
            <a:spLocks noGrp="1"/>
          </p:cNvSpPr>
          <p:nvPr>
            <p:ph type="body" sz="quarter" idx="15"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600" b="0" i="0">
                <a:solidFill>
                  <a:schemeClr val="tx2"/>
                </a:solidFill>
                <a:latin typeface="+mn-lt"/>
                <a:cs typeface="CiscoSans ExtraLight"/>
              </a:defRPr>
            </a:lvl1pPr>
            <a:lvl2pPr marL="455613" indent="-190500">
              <a:lnSpc>
                <a:spcPct val="95000"/>
              </a:lnSpc>
              <a:spcBef>
                <a:spcPts val="450"/>
              </a:spcBef>
              <a:buClr>
                <a:schemeClr val="tx2"/>
              </a:buClr>
              <a:buSzPct val="80000"/>
              <a:buFont typeface="Wingdings" panose="05000000000000000000" pitchFamily="2" charset="2"/>
              <a:buChar char="§"/>
              <a:defRPr sz="1400" b="0" i="0">
                <a:solidFill>
                  <a:schemeClr val="tx2"/>
                </a:solidFill>
                <a:latin typeface="+mn-lt"/>
                <a:cs typeface="CiscoSans ExtraLight"/>
              </a:defRPr>
            </a:lvl2pPr>
            <a:lvl3pPr>
              <a:buClrTx/>
              <a:defRPr b="0" i="0">
                <a:solidFill>
                  <a:schemeClr val="tx1"/>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a:t>
            </a:r>
            <a:br>
              <a:rPr lang="en-US" dirty="0" smtClean="0"/>
            </a:br>
            <a:r>
              <a:rPr lang="en-US" dirty="0" smtClean="0"/>
              <a:t>slide with a pull quote</a:t>
            </a:r>
          </a:p>
          <a:p>
            <a:pPr lvl="1"/>
            <a:r>
              <a:rPr lang="en-US" dirty="0" smtClean="0"/>
              <a:t>This is where all the second level </a:t>
            </a:r>
            <a:br>
              <a:rPr lang="en-US" dirty="0" smtClean="0"/>
            </a:br>
            <a:r>
              <a:rPr lang="en-US" dirty="0" smtClean="0"/>
              <a:t>information goes</a:t>
            </a:r>
          </a:p>
          <a:p>
            <a:pPr lvl="1"/>
            <a:r>
              <a:rPr lang="en-US" dirty="0" smtClean="0"/>
              <a:t>This is another bullet point</a:t>
            </a:r>
          </a:p>
          <a:p>
            <a:r>
              <a:rPr lang="en-US" dirty="0" smtClean="0"/>
              <a:t>First level bullets are 16 points</a:t>
            </a:r>
            <a:br>
              <a:rPr lang="en-US" dirty="0" smtClean="0"/>
            </a:br>
            <a:r>
              <a:rPr lang="en-US" dirty="0" smtClean="0"/>
              <a:t>and use a bullet point</a:t>
            </a:r>
          </a:p>
          <a:p>
            <a:pPr lvl="1"/>
            <a:r>
              <a:rPr lang="en-US" dirty="0" smtClean="0"/>
              <a:t>Second level bullets are 14 points in size</a:t>
            </a:r>
          </a:p>
          <a:p>
            <a:pPr lvl="1"/>
            <a:r>
              <a:rPr lang="en-US" dirty="0" smtClean="0"/>
              <a:t>It’s important to keep consistency </a:t>
            </a:r>
          </a:p>
        </p:txBody>
      </p:sp>
    </p:spTree>
    <p:extLst>
      <p:ext uri="{BB962C8B-B14F-4D97-AF65-F5344CB8AC3E}">
        <p14:creationId xmlns:p14="http://schemas.microsoft.com/office/powerpoint/2010/main" val="8285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grpSp>
        <p:nvGrpSpPr>
          <p:cNvPr id="46" name="Group 45"/>
          <p:cNvGrpSpPr/>
          <p:nvPr userDrawn="1"/>
        </p:nvGrpSpPr>
        <p:grpSpPr>
          <a:xfrm>
            <a:off x="110" y="-2056030"/>
            <a:ext cx="9835191" cy="19379147"/>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gr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4"/>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4"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52"/>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7"/>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3642241767"/>
      </p:ext>
    </p:extLst>
  </p:cSld>
  <p:clrMapOvr>
    <a:masterClrMapping/>
  </p:clrMapOvr>
  <p:transition>
    <p:wipe dir="r"/>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82"/>
            <a:ext cx="8694295"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41720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266012582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showMasterSp="0"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16"/>
            <a:ext cx="8694295" cy="172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77462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1887131140"/>
      </p:ext>
    </p:extLst>
  </p:cSld>
  <p:clrMapOvr>
    <a:masterClrMapping/>
  </p:clrMapOvr>
  <p:transition>
    <p:wipe dir="r"/>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3232" y="1344168"/>
            <a:ext cx="8570912" cy="4965192"/>
          </a:xfrm>
        </p:spPr>
        <p:txBody>
          <a:bodyPr>
            <a:noAutofit/>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7174214"/>
      </p:ext>
    </p:extLst>
  </p:cSld>
  <p:clrMapOvr>
    <a:masterClrMapping/>
  </p:clrMapOvr>
  <p:transition>
    <p:wipe dir="r"/>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9702" y="1339747"/>
            <a:ext cx="4021116"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588185" y="1339747"/>
            <a:ext cx="4222440"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681886618"/>
      </p:ext>
    </p:extLst>
  </p:cSld>
  <p:clrMapOvr>
    <a:masterClrMapping/>
  </p:clrMapOvr>
  <p:transition>
    <p:wipe dir="r"/>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229821"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833" y="1339747"/>
            <a:ext cx="4011105" cy="4965700"/>
          </a:xfrm>
        </p:spPr>
        <p:txBody>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85559" indent="-85559" algn="l" defTabSz="684210" rtl="0" eaLnBrk="1" latinLnBrk="0" hangingPunct="1">
              <a:lnSpc>
                <a:spcPct val="90000"/>
              </a:lnSpc>
              <a:spcBef>
                <a:spcPts val="0"/>
              </a:spcBef>
              <a:buNone/>
              <a:defRPr lang="en-US" sz="15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85559" indent="-85559" algn="l" defTabSz="684210" rtl="0" eaLnBrk="1" latinLnBrk="0" hangingPunct="1">
              <a:defRPr lang="en-US" sz="1500" kern="1200" dirty="0" smtClean="0">
                <a:solidFill>
                  <a:schemeClr val="accent2"/>
                </a:solidFill>
                <a:latin typeface="Ciscolight" pitchFamily="2" charset="0"/>
                <a:ea typeface="+mn-ea"/>
                <a:cs typeface="+mn-cs"/>
              </a:defRPr>
            </a:lvl2pPr>
            <a:lvl3pPr marL="85559" indent="-85559" algn="l" defTabSz="684210" rtl="0" eaLnBrk="1" latinLnBrk="0" hangingPunct="1">
              <a:defRPr lang="en-US" sz="1500" kern="1200" dirty="0" smtClean="0">
                <a:solidFill>
                  <a:schemeClr val="accent2"/>
                </a:solidFill>
                <a:latin typeface="Ciscolight" pitchFamily="2" charset="0"/>
                <a:ea typeface="+mn-ea"/>
                <a:cs typeface="+mn-cs"/>
              </a:defRPr>
            </a:lvl3pPr>
            <a:lvl4pPr marL="85559" indent="-85559" algn="l" defTabSz="684210" rtl="0" eaLnBrk="1" latinLnBrk="0" hangingPunct="1">
              <a:defRPr lang="en-US" sz="1500" kern="1200" dirty="0" smtClean="0">
                <a:solidFill>
                  <a:schemeClr val="accent2"/>
                </a:solidFill>
                <a:latin typeface="Ciscolight" pitchFamily="2" charset="0"/>
                <a:ea typeface="+mn-ea"/>
                <a:cs typeface="+mn-cs"/>
              </a:defRPr>
            </a:lvl4pPr>
            <a:lvl5pPr marL="85559" indent="-85559" algn="l" defTabSz="684210"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9" name="Text Placeholder 18"/>
          <p:cNvSpPr>
            <a:spLocks noGrp="1"/>
          </p:cNvSpPr>
          <p:nvPr>
            <p:ph type="body" sz="quarter" idx="14" hasCustomPrompt="1"/>
          </p:nvPr>
        </p:nvSpPr>
        <p:spPr>
          <a:xfrm>
            <a:off x="5309494" y="4736592"/>
            <a:ext cx="3237819" cy="338328"/>
          </a:xfrm>
        </p:spPr>
        <p:txBody>
          <a:bodyPr>
            <a:noAutofit/>
          </a:bodyPr>
          <a:lstStyle>
            <a:lvl1pPr marL="0" indent="0">
              <a:buFontTx/>
              <a:buNone/>
              <a:defRPr sz="12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899496781"/>
      </p:ext>
    </p:extLst>
  </p:cSld>
  <p:clrMapOvr>
    <a:masterClrMapping/>
  </p:clrMapOvr>
  <p:transition>
    <p:wipe dir="r"/>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25" y="432215"/>
            <a:ext cx="8588861"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2683814320"/>
      </p:ext>
    </p:extLst>
  </p:cSld>
  <p:clrMapOvr>
    <a:masterClrMapping/>
  </p:clrMapOvr>
  <p:transition>
    <p:wipe dir="r"/>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301752"/>
            <a:ext cx="4123944" cy="838200"/>
          </a:xfrm>
        </p:spPr>
        <p:txBody>
          <a:bodyPr vert="horz" lIns="61553" tIns="34207" rIns="61553" bIns="34207" rtlCol="0" anchor="t" anchorCtr="0">
            <a:noAutofit/>
          </a:bodyPr>
          <a:lstStyle>
            <a:lvl1pPr algn="l" defTabSz="684210" rtl="0" eaLnBrk="1" latinLnBrk="0" hangingPunct="1">
              <a:lnSpc>
                <a:spcPct val="80000"/>
              </a:lnSpc>
              <a:spcBef>
                <a:spcPct val="0"/>
              </a:spcBef>
              <a:buNone/>
              <a:defRPr lang="en-US" sz="2700" b="0" kern="1200" spc="-75"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a:solidFill>
                  <a:schemeClr val="tx2"/>
                </a:solidFill>
                <a:latin typeface="+mj-lt"/>
              </a:defRPr>
            </a:lvl1pPr>
            <a:lvl2pPr marL="475134" indent="-17106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a:solidFill>
                  <a:schemeClr val="accent1"/>
                </a:solidFill>
                <a:latin typeface="+mj-lt"/>
              </a:defRPr>
            </a:lvl1pPr>
            <a:lvl2pPr marL="475134" indent="-17106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4"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6" name="Text Placeholder 15"/>
          <p:cNvSpPr>
            <a:spLocks noGrp="1"/>
          </p:cNvSpPr>
          <p:nvPr>
            <p:ph type="body" sz="quarter" idx="13" hasCustomPrompt="1"/>
          </p:nvPr>
        </p:nvSpPr>
        <p:spPr>
          <a:xfrm>
            <a:off x="4822452" y="310896"/>
            <a:ext cx="3896359" cy="841248"/>
          </a:xfrm>
        </p:spPr>
        <p:txBody>
          <a:bodyPr>
            <a:noAutofit/>
          </a:bodyPr>
          <a:lstStyle>
            <a:lvl1pPr marL="0" marR="0" indent="0" algn="l" defTabSz="684210" rtl="0" eaLnBrk="1" fontAlgn="auto" latinLnBrk="0" hangingPunct="1">
              <a:lnSpc>
                <a:spcPct val="80000"/>
              </a:lnSpc>
              <a:spcBef>
                <a:spcPct val="0"/>
              </a:spcBef>
              <a:spcAft>
                <a:spcPts val="0"/>
              </a:spcAft>
              <a:buClrTx/>
              <a:buSzTx/>
              <a:buFontTx/>
              <a:buNone/>
              <a:tabLst/>
              <a:defRPr lang="en-US" sz="2700" b="0" kern="1200" spc="-75" baseline="0" dirty="0">
                <a:gradFill>
                  <a:gsLst>
                    <a:gs pos="0">
                      <a:schemeClr val="tx1"/>
                    </a:gs>
                    <a:gs pos="100000">
                      <a:srgbClr val="01BBBB"/>
                    </a:gs>
                  </a:gsLst>
                  <a:lin ang="2400000" scaled="0"/>
                </a:gradFill>
                <a:latin typeface="+mj-lt"/>
                <a:ea typeface="+mj-ea"/>
                <a:cs typeface="+mj-cs"/>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3"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283954547"/>
      </p:ext>
    </p:extLst>
  </p:cSld>
  <p:clrMapOvr>
    <a:masterClrMapping/>
  </p:clrMapOvr>
  <p:transition>
    <p:wipe dir="r"/>
  </p:transition>
  <p:timing>
    <p:tnLst>
      <p:par>
        <p:cTn id="1" dur="indefinite" restart="never" nodeType="tmRoot"/>
      </p:par>
    </p:tnLst>
  </p:timing>
  <p:hf hdr="0" ftr="0" dt="0"/>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7"/>
            <a:ext cx="2622550"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99" y="1600206"/>
            <a:ext cx="2593975" cy="4362451"/>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19533" y="100584"/>
            <a:ext cx="2668457"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456608125"/>
      </p:ext>
    </p:extLst>
  </p:cSld>
  <p:clrMapOvr>
    <a:masterClrMapping/>
  </p:clrMapOvr>
  <p:transition>
    <p:wipe dir="r"/>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246972" y="439711"/>
            <a:ext cx="8567244"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359785" y="1476375"/>
            <a:ext cx="8439461" cy="4305300"/>
          </a:xfrm>
        </p:spPr>
        <p:txBody>
          <a:bodyPr anchor="ctr" anchorCtr="1"/>
          <a:lstStyle>
            <a:lvl1pPr>
              <a:buNone/>
              <a:defRPr>
                <a:latin typeface="+mj-lt"/>
              </a:defRPr>
            </a:lvl1pPr>
          </a:lstStyle>
          <a:p>
            <a:r>
              <a:rPr lang="en-US" dirty="0" smtClean="0"/>
              <a:t>Click icon to add chart</a:t>
            </a:r>
            <a:endParaRPr lang="en-US" dirty="0"/>
          </a:p>
        </p:txBody>
      </p:sp>
      <p:sp>
        <p:nvSpPr>
          <p:cNvPr id="4" name="Text Placeholder 9"/>
          <p:cNvSpPr>
            <a:spLocks noGrp="1"/>
          </p:cNvSpPr>
          <p:nvPr>
            <p:ph type="body" sz="quarter" idx="11" hasCustomPrompt="1"/>
          </p:nvPr>
        </p:nvSpPr>
        <p:spPr>
          <a:xfrm>
            <a:off x="249467" y="6062311"/>
            <a:ext cx="7461250" cy="276999"/>
          </a:xfrm>
        </p:spPr>
        <p:txBody>
          <a:bodyPr wrap="square" anchor="b" anchorCtr="0">
            <a:noAutofit/>
          </a:bodyPr>
          <a:lstStyle>
            <a:lvl1pPr algn="l" defTabSz="602250">
              <a:lnSpc>
                <a:spcPct val="100000"/>
              </a:lnSpc>
              <a:spcBef>
                <a:spcPct val="50000"/>
              </a:spcBef>
              <a:buNone/>
              <a:defRPr sz="900">
                <a:solidFill>
                  <a:schemeClr val="bg1">
                    <a:lumMod val="50000"/>
                  </a:schemeClr>
                </a:solidFill>
                <a:latin typeface="+mj-l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dirty="0" smtClean="0"/>
              <a:t>Source: Placeholder for Notes Is 12 Points</a:t>
            </a:r>
          </a:p>
        </p:txBody>
      </p:sp>
    </p:spTree>
    <p:extLst>
      <p:ext uri="{BB962C8B-B14F-4D97-AF65-F5344CB8AC3E}">
        <p14:creationId xmlns:p14="http://schemas.microsoft.com/office/powerpoint/2010/main" val="3170556241"/>
      </p:ext>
    </p:extLst>
  </p:cSld>
  <p:clrMapOvr>
    <a:masterClrMapping/>
  </p:clrMapOvr>
  <p:transition>
    <p:wipe dir="r"/>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3663719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246888" y="1600200"/>
            <a:ext cx="4005072" cy="3749040"/>
          </a:xfrm>
        </p:spPr>
        <p:txBody>
          <a:bodyPr anchor="ctr" anchorCtr="0">
            <a:noAutofit/>
          </a:bodyPr>
          <a:lstStyle>
            <a:lvl1pPr marL="0" indent="0">
              <a:buFontTx/>
              <a:buNone/>
              <a:defRPr sz="18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2613477019"/>
      </p:ext>
    </p:extLst>
  </p:cSld>
  <p:clrMapOvr>
    <a:masterClrMapping/>
  </p:clrMapOvr>
  <p:transition>
    <p:wipe dir="r"/>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593904498"/>
      </p:ext>
    </p:extLst>
  </p:cSld>
  <p:clrMapOvr>
    <a:masterClrMapping/>
  </p:clrMapOvr>
  <p:transition>
    <p:wipe dir="r"/>
  </p:transition>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5176" y="5852356"/>
            <a:ext cx="8112126" cy="384175"/>
          </a:xfrm>
        </p:spPr>
        <p:txBody>
          <a:bodyPr anchor="b" anchorCtr="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accent2"/>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19477" y="649224"/>
            <a:ext cx="8112125" cy="4480560"/>
          </a:xfrm>
        </p:spPr>
        <p:txBody>
          <a:bodyPr/>
          <a:lstStyle>
            <a:lvl1pPr marL="174630" indent="-174630" algn="l" defTabSz="684210" rtl="0" eaLnBrk="1" latinLnBrk="0" hangingPunct="1">
              <a:lnSpc>
                <a:spcPct val="80000"/>
              </a:lnSpc>
              <a:spcBef>
                <a:spcPct val="0"/>
              </a:spcBef>
              <a:buClr>
                <a:schemeClr val="tx1"/>
              </a:buClr>
              <a:buFont typeface="Arial" pitchFamily="34" charset="0"/>
              <a:buChar char="“"/>
              <a:defRPr lang="en-US" sz="41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Tree>
    <p:extLst>
      <p:ext uri="{BB962C8B-B14F-4D97-AF65-F5344CB8AC3E}">
        <p14:creationId xmlns:p14="http://schemas.microsoft.com/office/powerpoint/2010/main" val="135403928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29702" y="1918764"/>
            <a:ext cx="4117446" cy="3020519"/>
          </a:xfrm>
        </p:spPr>
        <p:txBody>
          <a:bodyPr vert="horz" lIns="61553" tIns="34207" rIns="61553" bIns="34207" rtlCol="0" anchor="ctr"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sz="1500" baseline="0">
                <a:solidFill>
                  <a:schemeClr val="tx1"/>
                </a:solidFill>
                <a:latin typeface="+mj-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spTree>
    <p:extLst>
      <p:ext uri="{BB962C8B-B14F-4D97-AF65-F5344CB8AC3E}">
        <p14:creationId xmlns:p14="http://schemas.microsoft.com/office/powerpoint/2010/main" val="1389374461"/>
      </p:ext>
    </p:extLst>
  </p:cSld>
  <p:clrMapOvr>
    <a:masterClrMapping/>
  </p:clrMapOvr>
  <p:transition>
    <p:wipe dir="r"/>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97" y="4279588"/>
            <a:ext cx="4684867" cy="384175"/>
          </a:xfrm>
        </p:spPr>
        <p:txBody>
          <a:bodyPr vert="horz" lIns="68412" tIns="34207" rIns="68412" bIns="34207" rtlCol="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08816" y="3282704"/>
            <a:ext cx="4712557" cy="1022351"/>
          </a:xfrm>
        </p:spPr>
        <p:txBody>
          <a:bodyPr vert="horz" lIns="61553" tIns="34207" rIns="61553" bIns="34207" rtlCol="0" anchor="b"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1" name="Picture Placeholder 30"/>
          <p:cNvSpPr>
            <a:spLocks noGrp="1"/>
          </p:cNvSpPr>
          <p:nvPr>
            <p:ph type="pic" sz="quarter" idx="10" hasCustomPrompt="1"/>
          </p:nvPr>
        </p:nvSpPr>
        <p:spPr>
          <a:xfrm>
            <a:off x="5540493" y="1917783"/>
            <a:ext cx="2676525" cy="2889251"/>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967"/>
            <a:ext cx="691030" cy="491083"/>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Tree>
    <p:extLst>
      <p:ext uri="{BB962C8B-B14F-4D97-AF65-F5344CB8AC3E}">
        <p14:creationId xmlns:p14="http://schemas.microsoft.com/office/powerpoint/2010/main" val="2135025431"/>
      </p:ext>
    </p:extLst>
  </p:cSld>
  <p:clrMapOvr>
    <a:masterClrMapping/>
  </p:clrMapOvr>
  <p:transition>
    <p:wipe dir="r"/>
  </p:transition>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2700" y="6141916"/>
            <a:ext cx="9156700"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smtClean="0">
              <a:solidFill>
                <a:srgbClr val="FFFFFF"/>
              </a:solidFill>
            </a:endParaRPr>
          </a:p>
        </p:txBody>
      </p:sp>
      <p:pic>
        <p:nvPicPr>
          <p:cNvPr id="17"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9" name="Rounded Rectangle 8"/>
          <p:cNvSpPr/>
          <p:nvPr userDrawn="1"/>
        </p:nvSpPr>
        <p:spPr>
          <a:xfrm>
            <a:off x="1823499" y="-3578088"/>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0" name="Rounded Rectangle 9"/>
          <p:cNvSpPr/>
          <p:nvPr userDrawn="1"/>
        </p:nvSpPr>
        <p:spPr>
          <a:xfrm>
            <a:off x="0" y="-6452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1" name="Rounded Rectangle 10"/>
          <p:cNvSpPr/>
          <p:nvPr userDrawn="1"/>
        </p:nvSpPr>
        <p:spPr>
          <a:xfrm rot="10800000">
            <a:off x="1013792" y="-645216"/>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2" name="Rounded Rectangle 11"/>
          <p:cNvSpPr/>
          <p:nvPr/>
        </p:nvSpPr>
        <p:spPr>
          <a:xfrm>
            <a:off x="6375620" y="1711372"/>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3" name="Rounded Rectangle 12"/>
          <p:cNvSpPr/>
          <p:nvPr/>
        </p:nvSpPr>
        <p:spPr>
          <a:xfrm>
            <a:off x="8105452" y="8350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4" name="Rounded Rectangle 13"/>
          <p:cNvSpPr/>
          <p:nvPr/>
        </p:nvSpPr>
        <p:spPr>
          <a:xfrm rot="10800000">
            <a:off x="3036073" y="-337764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title" hasCustomPrompt="1"/>
          </p:nvPr>
        </p:nvSpPr>
        <p:spPr>
          <a:xfrm>
            <a:off x="237744" y="484715"/>
            <a:ext cx="8755128" cy="4372131"/>
          </a:xfrm>
        </p:spPr>
        <p:txBody>
          <a:bodyPr anchor="b" anchorCtr="0"/>
          <a:lstStyle>
            <a:lvl1pPr marL="171060" indent="-171060">
              <a:buFont typeface="Arial" pitchFamily="34" charset="0"/>
              <a:buChar char="“"/>
              <a:defRPr sz="45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9"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Text Placeholder 4"/>
          <p:cNvSpPr>
            <a:spLocks noGrp="1"/>
          </p:cNvSpPr>
          <p:nvPr>
            <p:ph type="body" sz="quarter" idx="11" hasCustomPrompt="1"/>
          </p:nvPr>
        </p:nvSpPr>
        <p:spPr>
          <a:xfrm>
            <a:off x="401207" y="5358987"/>
            <a:ext cx="8574685" cy="614363"/>
          </a:xfrm>
        </p:spPr>
        <p:txBody>
          <a:bodyPr vert="horz" lIns="68412" tIns="34207" rIns="68412" bIns="34207" rtlCol="0">
            <a:noAutofit/>
          </a:bodyPr>
          <a:lstStyle>
            <a:lvl1pPr marL="0" indent="0">
              <a:buNone/>
              <a:defRPr lang="en-US" sz="1800" kern="1200" dirty="0" smtClean="0">
                <a:solidFill>
                  <a:schemeClr val="bg1"/>
                </a:solidFill>
                <a:latin typeface="+mj-lt"/>
                <a:ea typeface="+mn-ea"/>
                <a:cs typeface="+mn-cs"/>
              </a:defRPr>
            </a:lvl1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2113961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3" name="Rectangle 22"/>
          <p:cNvSpPr/>
          <p:nvPr userDrawn="1"/>
        </p:nvSpPr>
        <p:spPr>
          <a:xfrm>
            <a:off x="1891875" y="4794355"/>
            <a:ext cx="5347552"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1900238" y="795528"/>
            <a:ext cx="5329238"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9"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813303484"/>
      </p:ext>
    </p:extLst>
  </p:cSld>
  <p:clrMapOvr>
    <a:masterClrMapping/>
  </p:clrMapOvr>
  <p:transition>
    <p:wipe dir="r"/>
  </p:transition>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38329" y="310896"/>
            <a:ext cx="3273552"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229703" y="3429000"/>
            <a:ext cx="7009298" cy="1421928"/>
          </a:xfrm>
        </p:spPr>
        <p:txBody>
          <a:bodyPr anchor="t">
            <a:noAutofit/>
          </a:bodyPr>
          <a:lstStyle>
            <a:lvl1pPr marL="0" marR="0" indent="0" algn="l" defTabSz="684210" rtl="0" eaLnBrk="1" fontAlgn="auto" latinLnBrk="0" hangingPunct="1">
              <a:lnSpc>
                <a:spcPct val="80000"/>
              </a:lnSpc>
              <a:spcBef>
                <a:spcPct val="0"/>
              </a:spcBef>
              <a:spcAft>
                <a:spcPts val="0"/>
              </a:spcAft>
              <a:buClrTx/>
              <a:buSzTx/>
              <a:buFontTx/>
              <a:buNone/>
              <a:tabLst/>
              <a:defRPr sz="41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579693466"/>
      </p:ext>
    </p:extLst>
  </p:cSld>
  <p:clrMapOvr>
    <a:masterClrMapping/>
  </p:clrMapOvr>
  <p:transition>
    <p:wipe dir="r"/>
  </p:transition>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4992624" y="859536"/>
            <a:ext cx="3630168"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229703" y="729166"/>
            <a:ext cx="4349918"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2208531313"/>
      </p:ext>
    </p:extLst>
  </p:cSld>
  <p:clrMapOvr>
    <a:masterClrMapping/>
  </p:clrMapOvr>
  <p:transition>
    <p:wipe dir="r"/>
  </p:transition>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Picture Placeholder 25"/>
          <p:cNvSpPr>
            <a:spLocks noGrp="1"/>
          </p:cNvSpPr>
          <p:nvPr>
            <p:ph type="pic" sz="quarter" idx="11" hasCustomPrompt="1"/>
          </p:nvPr>
        </p:nvSpPr>
        <p:spPr>
          <a:xfrm>
            <a:off x="3669111" y="311151"/>
            <a:ext cx="326786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20944" y="311151"/>
            <a:ext cx="330200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1" name="Picture Placeholder 25"/>
          <p:cNvSpPr>
            <a:spLocks noGrp="1"/>
          </p:cNvSpPr>
          <p:nvPr>
            <p:ph type="pic" sz="quarter" idx="12" hasCustomPrompt="1"/>
          </p:nvPr>
        </p:nvSpPr>
        <p:spPr>
          <a:xfrm>
            <a:off x="6979833" y="311151"/>
            <a:ext cx="1838730"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335082" y="3029145"/>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3" name="Picture Placeholder 25"/>
          <p:cNvSpPr>
            <a:spLocks noGrp="1"/>
          </p:cNvSpPr>
          <p:nvPr>
            <p:ph type="pic" sz="quarter" idx="13" hasCustomPrompt="1"/>
          </p:nvPr>
        </p:nvSpPr>
        <p:spPr>
          <a:xfrm>
            <a:off x="320824" y="3029145"/>
            <a:ext cx="2537420"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2911476" y="3029145"/>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5" name="Picture Placeholder 25"/>
          <p:cNvSpPr>
            <a:spLocks noGrp="1"/>
          </p:cNvSpPr>
          <p:nvPr>
            <p:ph type="pic" sz="quarter" idx="14" hasCustomPrompt="1"/>
          </p:nvPr>
        </p:nvSpPr>
        <p:spPr>
          <a:xfrm>
            <a:off x="2908334" y="3029145"/>
            <a:ext cx="4028516"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6979833" y="1683827"/>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7" name="Picture Placeholder 25"/>
          <p:cNvSpPr>
            <a:spLocks noGrp="1"/>
          </p:cNvSpPr>
          <p:nvPr>
            <p:ph type="pic" sz="quarter" idx="15" hasCustomPrompt="1"/>
          </p:nvPr>
        </p:nvSpPr>
        <p:spPr>
          <a:xfrm>
            <a:off x="6979833" y="1676483"/>
            <a:ext cx="1838730" cy="344941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9" name="Picture Placeholder 25"/>
          <p:cNvSpPr>
            <a:spLocks noGrp="1"/>
          </p:cNvSpPr>
          <p:nvPr>
            <p:ph type="pic" sz="quarter" idx="16" hasCustomPrompt="1"/>
          </p:nvPr>
        </p:nvSpPr>
        <p:spPr>
          <a:xfrm>
            <a:off x="6979833" y="5183046"/>
            <a:ext cx="1838730"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2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1"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2572807724"/>
      </p:ext>
    </p:extLst>
  </p:cSld>
  <p:clrMapOvr>
    <a:masterClrMapping/>
  </p:clrMapOvr>
  <p:transition>
    <p:wipe dir="r"/>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1_Bullet_Title only">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Bullet Title Goes Here</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493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338328" y="311064"/>
            <a:ext cx="8476488" cy="6075391"/>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 name="Picture Placeholder 4"/>
          <p:cNvSpPr>
            <a:spLocks noGrp="1"/>
          </p:cNvSpPr>
          <p:nvPr>
            <p:ph type="pic" sz="quarter" idx="10" hasCustomPrompt="1"/>
          </p:nvPr>
        </p:nvSpPr>
        <p:spPr>
          <a:xfrm>
            <a:off x="333499" y="311075"/>
            <a:ext cx="8474869" cy="6054185"/>
          </a:xfrm>
          <a:ln>
            <a:solidFill>
              <a:schemeClr val="bg2"/>
            </a:solidFill>
          </a:ln>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1835234348"/>
      </p:ext>
    </p:extLst>
  </p:cSld>
  <p:clrMapOvr>
    <a:masterClrMapping/>
  </p:clrMapOvr>
  <p:transition>
    <p:wipe dir="r"/>
  </p:transition>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3" y="0"/>
            <a:ext cx="9144001"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4110752787"/>
      </p:ext>
    </p:extLst>
  </p:cSld>
  <p:clrMapOvr>
    <a:masterClrMapping/>
  </p:clrMapOvr>
  <p:transition>
    <p:wipe dir="r"/>
  </p:transition>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pic>
        <p:nvPicPr>
          <p:cNvPr id="55" name="Picture 54" descr="textur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700" y="1792"/>
            <a:ext cx="9156700" cy="6856215"/>
          </a:xfrm>
          <a:prstGeom prst="rect">
            <a:avLst/>
          </a:prstGeom>
        </p:spPr>
      </p:pic>
      <p:sp>
        <p:nvSpPr>
          <p:cNvPr id="21" name="Media Placeholder 20"/>
          <p:cNvSpPr>
            <a:spLocks noGrp="1"/>
          </p:cNvSpPr>
          <p:nvPr>
            <p:ph type="media" sz="quarter" idx="10" hasCustomPrompt="1"/>
          </p:nvPr>
        </p:nvSpPr>
        <p:spPr>
          <a:xfrm>
            <a:off x="4391620" y="778669"/>
            <a:ext cx="4424562"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68412" tIns="34207" rIns="68412" bIns="34207" rtlCol="0" anchor="ctr">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341800" y="6096003"/>
            <a:ext cx="631526"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Tree>
    <p:extLst>
      <p:ext uri="{BB962C8B-B14F-4D97-AF65-F5344CB8AC3E}">
        <p14:creationId xmlns:p14="http://schemas.microsoft.com/office/powerpoint/2010/main" val="888976471"/>
      </p:ext>
    </p:extLst>
  </p:cSld>
  <p:clrMapOvr>
    <a:masterClrMapping/>
  </p:clrMapOvr>
  <p:transition>
    <p:wipe dir="r"/>
  </p:transition>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4"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5"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120857813"/>
      </p:ext>
    </p:extLst>
  </p:cSld>
  <p:clrMapOvr>
    <a:masterClrMapping/>
  </p:clrMapOvr>
  <p:transition>
    <p:wipe dir="r"/>
  </p:transition>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Rectangle 33"/>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5" name="Freeform 34"/>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4284527"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485890"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385239" y="5525883"/>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711686" y="5525883"/>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266168362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20" name="Rectangle 19"/>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21" name="Freeform 20"/>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2" name="Freeform 21"/>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3" name="Freeform 22"/>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4" name="Freeform 23"/>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5" name="Freeform 24"/>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6" name="Freeform 25"/>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7" name="Freeform 26"/>
          <p:cNvSpPr>
            <a:spLocks/>
          </p:cNvSpPr>
          <p:nvPr userDrawn="1"/>
        </p:nvSpPr>
        <p:spPr bwMode="black">
          <a:xfrm>
            <a:off x="6226265" y="2721017"/>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8" name="Freeform 27"/>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9" name="Freeform 28"/>
          <p:cNvSpPr>
            <a:spLocks/>
          </p:cNvSpPr>
          <p:nvPr userDrawn="1"/>
        </p:nvSpPr>
        <p:spPr bwMode="black">
          <a:xfrm>
            <a:off x="6683040" y="3082636"/>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0" name="Freeform 29"/>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1" name="Freeform 30"/>
          <p:cNvSpPr>
            <a:spLocks/>
          </p:cNvSpPr>
          <p:nvPr userDrawn="1"/>
        </p:nvSpPr>
        <p:spPr bwMode="black">
          <a:xfrm>
            <a:off x="7144963" y="2721017"/>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2" name="Freeform 31"/>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3" name="Freeform 32"/>
          <p:cNvSpPr>
            <a:spLocks/>
          </p:cNvSpPr>
          <p:nvPr userDrawn="1"/>
        </p:nvSpPr>
        <p:spPr bwMode="black">
          <a:xfrm>
            <a:off x="7602726" y="3082636"/>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9243965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6" name="Rectangle 35"/>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284527"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485890"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385239" y="5525883"/>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711686" y="5525883"/>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8" name="Freeform 47"/>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9" name="Freeform 48"/>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29862262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35" name="Rectangle 34"/>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6226265" y="2721017"/>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6683040" y="3082636"/>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7144963" y="2721017"/>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50" name="Freeform 49"/>
          <p:cNvSpPr>
            <a:spLocks/>
          </p:cNvSpPr>
          <p:nvPr userDrawn="1"/>
        </p:nvSpPr>
        <p:spPr bwMode="black">
          <a:xfrm>
            <a:off x="7602726" y="3082636"/>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3912530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300" tIns="45650" rIns="91300" bIns="45650" numCol="1" anchor="b" anchorCtr="0" compatLnSpc="1">
            <a:prstTxWarp prst="textNoShape">
              <a:avLst/>
            </a:prstTxWarp>
          </a:bodyPr>
          <a:lstStyle>
            <a:lvl1pPr>
              <a:defRPr lang="en-US" dirty="0">
                <a:solidFill>
                  <a:srgbClr val="FFFFFF"/>
                </a:solidFill>
              </a:defRPr>
            </a:lvl1pPr>
          </a:lstStyle>
          <a:p>
            <a:pPr lvl="0"/>
            <a:r>
              <a:rPr lang="en-US" dirty="0" smtClean="0"/>
              <a:t>Click to edit Master title style</a:t>
            </a:r>
            <a:endParaRPr lang="en-US" dirty="0"/>
          </a:p>
        </p:txBody>
      </p:sp>
      <p:sp>
        <p:nvSpPr>
          <p:cNvPr id="5" name="Slide Number Placeholder 6"/>
          <p:cNvSpPr>
            <a:spLocks noGrp="1"/>
          </p:cNvSpPr>
          <p:nvPr>
            <p:ph type="sldNum" sz="quarter" idx="4"/>
          </p:nvPr>
        </p:nvSpPr>
        <p:spPr>
          <a:xfrm>
            <a:off x="8783542" y="6605766"/>
            <a:ext cx="366853" cy="252317"/>
          </a:xfrm>
          <a:prstGeom prst="rect">
            <a:avLst/>
          </a:prstGeom>
        </p:spPr>
        <p:txBody>
          <a:bodyPr vert="horz" lIns="91300" tIns="45650" rIns="91300" bIns="45650" rtlCol="0" anchor="ctr"/>
          <a:lstStyle>
            <a:lvl1pPr algn="r">
              <a:defRPr sz="700">
                <a:solidFill>
                  <a:schemeClr val="tx2"/>
                </a:solidFill>
              </a:defRPr>
            </a:lvl1pPr>
          </a:lstStyle>
          <a:p>
            <a:pPr defTabSz="513614" eaLnBrk="0" fontAlgn="base" hangingPunct="0">
              <a:lnSpc>
                <a:spcPct val="90000"/>
              </a:lnSpc>
              <a:spcBef>
                <a:spcPct val="0"/>
              </a:spcBef>
              <a:spcAft>
                <a:spcPct val="0"/>
              </a:spcAft>
              <a:defRPr/>
            </a:pPr>
            <a:fld id="{2F5CCB13-0A32-4557-88E9-079F0C330695}" type="slidenum">
              <a:rPr lang="en-US" kern="0" smtClean="0">
                <a:solidFill>
                  <a:srgbClr val="595959"/>
                </a:solidFill>
              </a:rPr>
              <a:pPr defTabSz="513614" eaLnBrk="0" fontAlgn="base" hangingPunct="0">
                <a:lnSpc>
                  <a:spcPct val="90000"/>
                </a:lnSpc>
                <a:spcBef>
                  <a:spcPct val="0"/>
                </a:spcBef>
                <a:spcAft>
                  <a:spcPct val="0"/>
                </a:spcAft>
                <a:defRPr/>
              </a:pPr>
              <a:t>‹#›</a:t>
            </a:fld>
            <a:endParaRPr lang="en-US" kern="0" dirty="0">
              <a:solidFill>
                <a:srgbClr val="595959"/>
              </a:solidFill>
            </a:endParaRPr>
          </a:p>
        </p:txBody>
      </p:sp>
    </p:spTree>
    <p:extLst>
      <p:ext uri="{BB962C8B-B14F-4D97-AF65-F5344CB8AC3E}">
        <p14:creationId xmlns:p14="http://schemas.microsoft.com/office/powerpoint/2010/main" val="1243028400"/>
      </p:ext>
    </p:extLst>
  </p:cSld>
  <p:clrMapOvr>
    <a:masterClrMapping/>
  </p:clrMapOvr>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Bullet Title Goes Here</a:t>
            </a:r>
            <a:endParaRPr lang="en-US" dirty="0"/>
          </a:p>
        </p:txBody>
      </p:sp>
      <p:sp>
        <p:nvSpPr>
          <p:cNvPr id="3" name="Footer Placeholder 2"/>
          <p:cNvSpPr>
            <a:spLocks noGrp="1"/>
          </p:cNvSpPr>
          <p:nvPr>
            <p:ph type="ftr" sz="quarter" idx="10"/>
          </p:nvPr>
        </p:nvSpPr>
        <p:spPr>
          <a:xfrm>
            <a:off x="370446" y="6492958"/>
            <a:ext cx="3754917" cy="365125"/>
          </a:xfrm>
          <a:prstGeom prst="rect">
            <a:avLst/>
          </a:prstGeom>
        </p:spPr>
        <p:txBody>
          <a:bodyPr lIns="68589" tIns="34295" rIns="68589" bIns="34295"/>
          <a:lstStyle/>
          <a:p>
            <a:pPr algn="ctr" eaLnBrk="0" fontAlgn="base" hangingPunct="0">
              <a:lnSpc>
                <a:spcPct val="90000"/>
              </a:lnSpc>
              <a:spcBef>
                <a:spcPct val="0"/>
              </a:spcBef>
              <a:spcAft>
                <a:spcPct val="0"/>
              </a:spcAft>
            </a:pPr>
            <a:r>
              <a:rPr lang="en-US" sz="2400" dirty="0" smtClean="0">
                <a:solidFill>
                  <a:srgbClr val="0096D6"/>
                </a:solidFill>
                <a:latin typeface="Helvetica"/>
                <a:cs typeface="Helvetica"/>
              </a:rPr>
              <a:t>© 2014 CISCO AND/OR ITS AFFILIATES. ALL RIGHTS RESERVED.</a:t>
            </a:r>
            <a:endParaRPr lang="en-US" sz="2400" dirty="0">
              <a:solidFill>
                <a:srgbClr val="0096D6"/>
              </a:solidFill>
            </a:endParaRPr>
          </a:p>
        </p:txBody>
      </p:sp>
      <p:sp>
        <p:nvSpPr>
          <p:cNvPr id="4" name="Slide Number Placeholder 3"/>
          <p:cNvSpPr>
            <a:spLocks noGrp="1"/>
          </p:cNvSpPr>
          <p:nvPr>
            <p:ph type="sldNum" sz="quarter" idx="11"/>
          </p:nvPr>
        </p:nvSpPr>
        <p:spPr>
          <a:xfrm>
            <a:off x="6553230" y="6492958"/>
            <a:ext cx="2289089" cy="365125"/>
          </a:xfrm>
          <a:prstGeom prst="rect">
            <a:avLst/>
          </a:prstGeom>
        </p:spPr>
        <p:txBody>
          <a:bodyPr lIns="68589" tIns="34295" rIns="68589" bIns="34295"/>
          <a:lstStyle/>
          <a:p>
            <a:pPr algn="ctr" eaLnBrk="0" fontAlgn="base" hangingPunct="0">
              <a:lnSpc>
                <a:spcPct val="90000"/>
              </a:lnSpc>
              <a:spcBef>
                <a:spcPct val="0"/>
              </a:spcBef>
              <a:spcAft>
                <a:spcPct val="0"/>
              </a:spcAft>
            </a:pPr>
            <a:fld id="{BC84F19C-724A-1D4A-BD29-B7AAEA6B33BB}" type="slidenum">
              <a:rPr lang="en-US" sz="2400" smtClean="0">
                <a:solidFill>
                  <a:srgbClr val="0096D6"/>
                </a:solidFill>
              </a:rPr>
              <a:pPr algn="ctr" eaLnBrk="0" fontAlgn="base" hangingPunct="0">
                <a:lnSpc>
                  <a:spcPct val="90000"/>
                </a:lnSpc>
                <a:spcBef>
                  <a:spcPct val="0"/>
                </a:spcBef>
                <a:spcAft>
                  <a:spcPct val="0"/>
                </a:spcAft>
              </a:pPr>
              <a:t>‹#›</a:t>
            </a:fld>
            <a:endParaRPr lang="en-US" sz="2400" dirty="0">
              <a:solidFill>
                <a:srgbClr val="0096D6"/>
              </a:solidFill>
            </a:endParaRPr>
          </a:p>
        </p:txBody>
      </p:sp>
      <p:sp>
        <p:nvSpPr>
          <p:cNvPr id="6" name="Text Placeholder 5"/>
          <p:cNvSpPr>
            <a:spLocks noGrp="1"/>
          </p:cNvSpPr>
          <p:nvPr>
            <p:ph type="body" sz="quarter" idx="12"/>
          </p:nvPr>
        </p:nvSpPr>
        <p:spPr>
          <a:xfrm>
            <a:off x="369888" y="1293287"/>
            <a:ext cx="8472400" cy="4895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22156742"/>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1786" y="403341"/>
            <a:ext cx="4005072" cy="838200"/>
          </a:xfrm>
          <a:prstGeom prst="rect">
            <a:avLst/>
          </a:prstGeom>
        </p:spPr>
        <p:txBody>
          <a:bodyPr vert="horz" lIns="61727" tIns="34294" rIns="61727" bIns="34294" rtlCol="0" anchor="t" anchorCtr="0">
            <a:noAutofit/>
          </a:bodyPr>
          <a:lstStyle>
            <a:lvl1pPr algn="l" defTabSz="685862" rtl="0" eaLnBrk="1" latinLnBrk="0" hangingPunct="1">
              <a:lnSpc>
                <a:spcPct val="80000"/>
              </a:lnSpc>
              <a:spcBef>
                <a:spcPct val="0"/>
              </a:spcBef>
              <a:buNone/>
              <a:defRPr lang="en-US" sz="2500" b="0" i="0" kern="1200" spc="-75" baseline="0" dirty="0" smtClean="0">
                <a:solidFill>
                  <a:schemeClr val="accent4"/>
                </a:solidFill>
                <a:latin typeface="+mj-lt"/>
                <a:ea typeface="+mj-ea"/>
                <a:cs typeface="CiscoSans Thin"/>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51539"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tabLst/>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6" name="Text Placeholder 15"/>
          <p:cNvSpPr>
            <a:spLocks noGrp="1"/>
          </p:cNvSpPr>
          <p:nvPr>
            <p:ph type="body" sz="quarter" idx="13" hasCustomPrompt="1"/>
          </p:nvPr>
        </p:nvSpPr>
        <p:spPr>
          <a:xfrm>
            <a:off x="4822429" y="403341"/>
            <a:ext cx="4005072" cy="841248"/>
          </a:xfrm>
          <a:prstGeom prst="rect">
            <a:avLst/>
          </a:prstGeom>
        </p:spPr>
        <p:txBody>
          <a:bodyPr>
            <a:noAutofit/>
          </a:bodyPr>
          <a:lstStyle>
            <a:lvl1pPr marL="0" marR="0" indent="0" algn="l" defTabSz="685862" rtl="0" eaLnBrk="1" fontAlgn="auto" latinLnBrk="0" hangingPunct="1">
              <a:lnSpc>
                <a:spcPct val="80000"/>
              </a:lnSpc>
              <a:spcBef>
                <a:spcPct val="0"/>
              </a:spcBef>
              <a:spcAft>
                <a:spcPts val="0"/>
              </a:spcAft>
              <a:buClrTx/>
              <a:buSzTx/>
              <a:buFontTx/>
              <a:buNone/>
              <a:tabLst/>
              <a:defRPr lang="en-US" sz="2500" b="0" i="0" kern="1200" spc="-75" baseline="0" dirty="0">
                <a:solidFill>
                  <a:schemeClr val="accent4"/>
                </a:solidFill>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cxnSp>
        <p:nvCxnSpPr>
          <p:cNvPr id="7" name="Straight Connector 6"/>
          <p:cNvCxnSpPr/>
          <p:nvPr userDrawn="1"/>
        </p:nvCxnSpPr>
        <p:spPr>
          <a:xfrm>
            <a:off x="4600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09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sldLayout>
</file>

<file path=ppt/slideLayouts/slideLayout290.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7" name="Rectangle 46"/>
          <p:cNvSpPr/>
          <p:nvPr/>
        </p:nvSpPr>
        <p:spPr>
          <a:xfrm>
            <a:off x="3405482" y="5948719"/>
            <a:ext cx="599089"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6" name="Rectangle 45"/>
          <p:cNvSpPr/>
          <p:nvPr/>
        </p:nvSpPr>
        <p:spPr>
          <a:xfrm>
            <a:off x="1460958" y="5948719"/>
            <a:ext cx="472965"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5" name="Rectangle 44"/>
          <p:cNvSpPr/>
          <p:nvPr/>
        </p:nvSpPr>
        <p:spPr>
          <a:xfrm>
            <a:off x="4771718" y="5948719"/>
            <a:ext cx="472965"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p:nvSpPr>
        <p:spPr>
          <a:xfrm rot="10800000" flipH="1">
            <a:off x="2856506" y="83144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8" name="Rounded Rectangle 27"/>
          <p:cNvSpPr/>
          <p:nvPr userDrawn="1"/>
        </p:nvSpPr>
        <p:spPr>
          <a:xfrm rot="10800000" flipH="1">
            <a:off x="821966" y="4716863"/>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9" name="Rounded Rectangle 28"/>
          <p:cNvSpPr/>
          <p:nvPr userDrawn="1"/>
        </p:nvSpPr>
        <p:spPr>
          <a:xfrm rot="10800000" flipH="1">
            <a:off x="1332506"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rot="10800000" flipH="1">
            <a:off x="5869870" y="6614164"/>
            <a:ext cx="780312"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flipH="1">
            <a:off x="6933207" y="6614161"/>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4" name="Rounded Rectangle 33"/>
          <p:cNvSpPr/>
          <p:nvPr/>
        </p:nvSpPr>
        <p:spPr>
          <a:xfrm rot="10800000" flipH="1">
            <a:off x="2191604" y="6719626"/>
            <a:ext cx="66254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5" name="Rounded Rectangle 34"/>
          <p:cNvSpPr/>
          <p:nvPr/>
        </p:nvSpPr>
        <p:spPr>
          <a:xfrm rot="10800000" flipH="1">
            <a:off x="2794162" y="6668785"/>
            <a:ext cx="779356" cy="5546311"/>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6" name="Rounded Rectangle 35"/>
          <p:cNvSpPr/>
          <p:nvPr/>
        </p:nvSpPr>
        <p:spPr>
          <a:xfrm rot="10800000" flipH="1">
            <a:off x="4920835" y="102540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7" name="Rounded Rectangle 36"/>
          <p:cNvSpPr/>
          <p:nvPr/>
        </p:nvSpPr>
        <p:spPr>
          <a:xfrm rot="10800000" flipH="1">
            <a:off x="5391889"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8" name="Rounded Rectangle 37"/>
          <p:cNvSpPr/>
          <p:nvPr userDrawn="1"/>
        </p:nvSpPr>
        <p:spPr>
          <a:xfrm rot="10800000" flipH="1">
            <a:off x="341314" y="6708760"/>
            <a:ext cx="780312"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9" name="Rounded Rectangle 38"/>
          <p:cNvSpPr/>
          <p:nvPr/>
        </p:nvSpPr>
        <p:spPr>
          <a:xfrm rot="10800000" flipH="1">
            <a:off x="8038251" y="8318354"/>
            <a:ext cx="780312"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1" name="Rounded Rectangle 40"/>
          <p:cNvSpPr/>
          <p:nvPr/>
        </p:nvSpPr>
        <p:spPr>
          <a:xfrm rot="10800000" flipH="1">
            <a:off x="8162250"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2" name="Rounded Rectangle 41"/>
          <p:cNvSpPr/>
          <p:nvPr/>
        </p:nvSpPr>
        <p:spPr>
          <a:xfrm rot="10800000" flipH="1">
            <a:off x="3770907"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56"/>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59"/>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6073455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56"/>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59"/>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42486433"/>
      </p:ext>
    </p:extLst>
  </p:cSld>
  <p:clrMapOvr>
    <a:masterClrMapping/>
  </p:clrMapOvr>
  <p:transition>
    <p:wipe dir="r"/>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ounded Rectangle 28"/>
          <p:cNvSpPr/>
          <p:nvPr/>
        </p:nvSpPr>
        <p:spPr>
          <a:xfrm>
            <a:off x="1823499" y="-3570592"/>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a:off x="0" y="-6377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a:off x="1013792" y="424860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2" name="Rounded Rectangle 31"/>
          <p:cNvSpPr/>
          <p:nvPr userDrawn="1"/>
        </p:nvSpPr>
        <p:spPr>
          <a:xfrm>
            <a:off x="6585484" y="-2913280"/>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userDrawn="1"/>
        </p:nvSpPr>
        <p:spPr>
          <a:xfrm>
            <a:off x="8105452" y="5699385"/>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4" name="Rounded Rectangle 33"/>
          <p:cNvSpPr/>
          <p:nvPr/>
        </p:nvSpPr>
        <p:spPr>
          <a:xfrm rot="10800000">
            <a:off x="3036073" y="1516344"/>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0"/>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53"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48"/>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3"/>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8785343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grpSp>
        <p:nvGrpSpPr>
          <p:cNvPr id="46" name="Group 45"/>
          <p:cNvGrpSpPr/>
          <p:nvPr userDrawn="1"/>
        </p:nvGrpSpPr>
        <p:grpSpPr>
          <a:xfrm>
            <a:off x="110" y="-2056030"/>
            <a:ext cx="9835191" cy="19379147"/>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gr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60"/>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4"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48"/>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43"/>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316674620"/>
      </p:ext>
    </p:extLst>
  </p:cSld>
  <p:clrMapOvr>
    <a:masterClrMapping/>
  </p:clrMapOvr>
  <p:transition>
    <p:wipe dir="r"/>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82"/>
            <a:ext cx="8694295"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41720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838655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showMasterSp="0"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16"/>
            <a:ext cx="8694295" cy="172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77462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2622282007"/>
      </p:ext>
    </p:extLst>
  </p:cSld>
  <p:clrMapOvr>
    <a:masterClrMapping/>
  </p:clrMapOvr>
  <p:transition>
    <p:wipe dir="r"/>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3232" y="1344168"/>
            <a:ext cx="8570912" cy="4965192"/>
          </a:xfrm>
        </p:spPr>
        <p:txBody>
          <a:bodyPr>
            <a:noAutofit/>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11448035"/>
      </p:ext>
    </p:extLst>
  </p:cSld>
  <p:clrMapOvr>
    <a:masterClrMapping/>
  </p:clrMapOvr>
  <p:transition>
    <p:wipe dir="r"/>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9702" y="1339747"/>
            <a:ext cx="4021116"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588185" y="1339747"/>
            <a:ext cx="4222440"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2095837549"/>
      </p:ext>
    </p:extLst>
  </p:cSld>
  <p:clrMapOvr>
    <a:masterClrMapping/>
  </p:clrMapOvr>
  <p:transition>
    <p:wipe dir="r"/>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229821"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833" y="1339747"/>
            <a:ext cx="4011105" cy="4965700"/>
          </a:xfrm>
        </p:spPr>
        <p:txBody>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85559" indent="-85559" algn="l" defTabSz="684210" rtl="0" eaLnBrk="1" latinLnBrk="0" hangingPunct="1">
              <a:lnSpc>
                <a:spcPct val="90000"/>
              </a:lnSpc>
              <a:spcBef>
                <a:spcPts val="0"/>
              </a:spcBef>
              <a:buNone/>
              <a:defRPr lang="en-US" sz="15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85559" indent="-85559" algn="l" defTabSz="684210" rtl="0" eaLnBrk="1" latinLnBrk="0" hangingPunct="1">
              <a:defRPr lang="en-US" sz="1500" kern="1200" dirty="0" smtClean="0">
                <a:solidFill>
                  <a:schemeClr val="accent2"/>
                </a:solidFill>
                <a:latin typeface="Ciscolight" pitchFamily="2" charset="0"/>
                <a:ea typeface="+mn-ea"/>
                <a:cs typeface="+mn-cs"/>
              </a:defRPr>
            </a:lvl2pPr>
            <a:lvl3pPr marL="85559" indent="-85559" algn="l" defTabSz="684210" rtl="0" eaLnBrk="1" latinLnBrk="0" hangingPunct="1">
              <a:defRPr lang="en-US" sz="1500" kern="1200" dirty="0" smtClean="0">
                <a:solidFill>
                  <a:schemeClr val="accent2"/>
                </a:solidFill>
                <a:latin typeface="Ciscolight" pitchFamily="2" charset="0"/>
                <a:ea typeface="+mn-ea"/>
                <a:cs typeface="+mn-cs"/>
              </a:defRPr>
            </a:lvl3pPr>
            <a:lvl4pPr marL="85559" indent="-85559" algn="l" defTabSz="684210" rtl="0" eaLnBrk="1" latinLnBrk="0" hangingPunct="1">
              <a:defRPr lang="en-US" sz="1500" kern="1200" dirty="0" smtClean="0">
                <a:solidFill>
                  <a:schemeClr val="accent2"/>
                </a:solidFill>
                <a:latin typeface="Ciscolight" pitchFamily="2" charset="0"/>
                <a:ea typeface="+mn-ea"/>
                <a:cs typeface="+mn-cs"/>
              </a:defRPr>
            </a:lvl4pPr>
            <a:lvl5pPr marL="85559" indent="-85559" algn="l" defTabSz="684210"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9" name="Text Placeholder 18"/>
          <p:cNvSpPr>
            <a:spLocks noGrp="1"/>
          </p:cNvSpPr>
          <p:nvPr>
            <p:ph type="body" sz="quarter" idx="14" hasCustomPrompt="1"/>
          </p:nvPr>
        </p:nvSpPr>
        <p:spPr>
          <a:xfrm>
            <a:off x="5309494" y="4736592"/>
            <a:ext cx="3237819" cy="338328"/>
          </a:xfrm>
        </p:spPr>
        <p:txBody>
          <a:bodyPr>
            <a:noAutofit/>
          </a:bodyPr>
          <a:lstStyle>
            <a:lvl1pPr marL="0" indent="0">
              <a:buFontTx/>
              <a:buNone/>
              <a:defRPr sz="12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479450075"/>
      </p:ext>
    </p:extLst>
  </p:cSld>
  <p:clrMapOvr>
    <a:masterClrMapping/>
  </p:clrMapOvr>
  <p:transition>
    <p:wipe dir="r"/>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25" y="432215"/>
            <a:ext cx="8588861"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2219895420"/>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83"/>
            <a:ext cx="7772400" cy="1362075"/>
          </a:xfrm>
        </p:spPr>
        <p:txBody>
          <a:bodyPr anchor="t"/>
          <a:lstStyle>
            <a:lvl1pPr algn="l">
              <a:defRPr sz="4000" b="1" cap="all"/>
            </a:lvl1pPr>
          </a:lstStyle>
          <a:p>
            <a:r>
              <a:rPr lang="en-US" smtClean="0"/>
              <a:t>Click to edit Master title style</a:t>
            </a:r>
            <a:endParaRPr lang="fr-F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18A89A-BF98-4E6C-A384-C5DE13BC0028}" type="datetimeFigureOut">
              <a:rPr lang="fr-FR" smtClean="0"/>
              <a:t>17/09/2015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30088005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8" name="Text Placeholder 17"/>
          <p:cNvSpPr>
            <a:spLocks noGrp="1"/>
          </p:cNvSpPr>
          <p:nvPr>
            <p:ph type="body" sz="quarter" idx="17"/>
          </p:nvPr>
        </p:nvSpPr>
        <p:spPr>
          <a:xfrm>
            <a:off x="219518" y="100584"/>
            <a:ext cx="2668457"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12" name="Text Placeholder 3"/>
          <p:cNvSpPr>
            <a:spLocks noGrp="1"/>
          </p:cNvSpPr>
          <p:nvPr>
            <p:ph type="body" sz="quarter" idx="10"/>
          </p:nvPr>
        </p:nvSpPr>
        <p:spPr>
          <a:xfrm>
            <a:off x="219518" y="1602098"/>
            <a:ext cx="2668457" cy="4448011"/>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403225" indent="-1905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69913" indent="-166688">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Text Placeholder 3"/>
          <p:cNvSpPr>
            <a:spLocks noGrp="1"/>
          </p:cNvSpPr>
          <p:nvPr>
            <p:ph type="body" sz="quarter" idx="21"/>
          </p:nvPr>
        </p:nvSpPr>
        <p:spPr>
          <a:xfrm>
            <a:off x="6272202" y="1578600"/>
            <a:ext cx="2634158"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60000" indent="-2160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73088"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7" name="Text Placeholder 3"/>
          <p:cNvSpPr>
            <a:spLocks noGrp="1"/>
          </p:cNvSpPr>
          <p:nvPr>
            <p:ph type="body" sz="quarter" idx="22"/>
          </p:nvPr>
        </p:nvSpPr>
        <p:spPr>
          <a:xfrm>
            <a:off x="3258432" y="1602098"/>
            <a:ext cx="2599859"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44488" indent="-176213">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14350"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687388"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855663" indent="-168275">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3" name="Straight Connector 2"/>
          <p:cNvCxnSpPr/>
          <p:nvPr userDrawn="1"/>
        </p:nvCxnSpPr>
        <p:spPr>
          <a:xfrm>
            <a:off x="3076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6742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53988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301752"/>
            <a:ext cx="4123944" cy="838200"/>
          </a:xfrm>
        </p:spPr>
        <p:txBody>
          <a:bodyPr vert="horz" lIns="61553" tIns="34207" rIns="61553" bIns="34207" rtlCol="0" anchor="t" anchorCtr="0">
            <a:noAutofit/>
          </a:bodyPr>
          <a:lstStyle>
            <a:lvl1pPr algn="l" defTabSz="684210" rtl="0" eaLnBrk="1" latinLnBrk="0" hangingPunct="1">
              <a:lnSpc>
                <a:spcPct val="80000"/>
              </a:lnSpc>
              <a:spcBef>
                <a:spcPct val="0"/>
              </a:spcBef>
              <a:buNone/>
              <a:defRPr lang="en-US" sz="2700" b="0" kern="1200" spc="-75"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a:solidFill>
                  <a:schemeClr val="tx2"/>
                </a:solidFill>
                <a:latin typeface="+mj-lt"/>
              </a:defRPr>
            </a:lvl1pPr>
            <a:lvl2pPr marL="475134" indent="-17106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a:solidFill>
                  <a:schemeClr val="accent1"/>
                </a:solidFill>
                <a:latin typeface="+mj-lt"/>
              </a:defRPr>
            </a:lvl1pPr>
            <a:lvl2pPr marL="475134" indent="-17106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4"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6" name="Text Placeholder 15"/>
          <p:cNvSpPr>
            <a:spLocks noGrp="1"/>
          </p:cNvSpPr>
          <p:nvPr>
            <p:ph type="body" sz="quarter" idx="13" hasCustomPrompt="1"/>
          </p:nvPr>
        </p:nvSpPr>
        <p:spPr>
          <a:xfrm>
            <a:off x="4822452" y="310896"/>
            <a:ext cx="3896359" cy="841248"/>
          </a:xfrm>
        </p:spPr>
        <p:txBody>
          <a:bodyPr>
            <a:noAutofit/>
          </a:bodyPr>
          <a:lstStyle>
            <a:lvl1pPr marL="0" marR="0" indent="0" algn="l" defTabSz="684210" rtl="0" eaLnBrk="1" fontAlgn="auto" latinLnBrk="0" hangingPunct="1">
              <a:lnSpc>
                <a:spcPct val="80000"/>
              </a:lnSpc>
              <a:spcBef>
                <a:spcPct val="0"/>
              </a:spcBef>
              <a:spcAft>
                <a:spcPts val="0"/>
              </a:spcAft>
              <a:buClrTx/>
              <a:buSzTx/>
              <a:buFontTx/>
              <a:buNone/>
              <a:tabLst/>
              <a:defRPr lang="en-US" sz="2700" b="0" kern="1200" spc="-75" baseline="0" dirty="0">
                <a:gradFill>
                  <a:gsLst>
                    <a:gs pos="0">
                      <a:schemeClr val="tx1"/>
                    </a:gs>
                    <a:gs pos="100000">
                      <a:srgbClr val="01BBBB"/>
                    </a:gs>
                  </a:gsLst>
                  <a:lin ang="2400000" scaled="0"/>
                </a:gradFill>
                <a:latin typeface="+mj-lt"/>
                <a:ea typeface="+mj-ea"/>
                <a:cs typeface="+mj-cs"/>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3"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453341429"/>
      </p:ext>
    </p:extLst>
  </p:cSld>
  <p:clrMapOvr>
    <a:masterClrMapping/>
  </p:clrMapOvr>
  <p:transition>
    <p:wipe dir="r"/>
  </p:transition>
  <p:timing>
    <p:tnLst>
      <p:par>
        <p:cTn id="1" dur="indefinite" restart="never" nodeType="tmRoot"/>
      </p:par>
    </p:tnLst>
  </p:timing>
  <p:hf hdr="0" ftr="0" dt="0"/>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7"/>
            <a:ext cx="2622550"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99" y="1600206"/>
            <a:ext cx="2593975" cy="4362451"/>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19533" y="100584"/>
            <a:ext cx="2668457"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423764753"/>
      </p:ext>
    </p:extLst>
  </p:cSld>
  <p:clrMapOvr>
    <a:masterClrMapping/>
  </p:clrMapOvr>
  <p:transition>
    <p:wipe dir="r"/>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246972" y="439711"/>
            <a:ext cx="8567244"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359785" y="1476375"/>
            <a:ext cx="8439461" cy="4305300"/>
          </a:xfrm>
        </p:spPr>
        <p:txBody>
          <a:bodyPr anchor="ctr" anchorCtr="1"/>
          <a:lstStyle>
            <a:lvl1pPr>
              <a:buNone/>
              <a:defRPr>
                <a:latin typeface="+mj-lt"/>
              </a:defRPr>
            </a:lvl1pPr>
          </a:lstStyle>
          <a:p>
            <a:r>
              <a:rPr lang="en-US" dirty="0" smtClean="0"/>
              <a:t>Click icon to add chart</a:t>
            </a:r>
            <a:endParaRPr lang="en-US" dirty="0"/>
          </a:p>
        </p:txBody>
      </p:sp>
      <p:sp>
        <p:nvSpPr>
          <p:cNvPr id="4" name="Text Placeholder 9"/>
          <p:cNvSpPr>
            <a:spLocks noGrp="1"/>
          </p:cNvSpPr>
          <p:nvPr>
            <p:ph type="body" sz="quarter" idx="11" hasCustomPrompt="1"/>
          </p:nvPr>
        </p:nvSpPr>
        <p:spPr>
          <a:xfrm>
            <a:off x="249467" y="6062307"/>
            <a:ext cx="7461250" cy="276999"/>
          </a:xfrm>
        </p:spPr>
        <p:txBody>
          <a:bodyPr wrap="square" anchor="b" anchorCtr="0">
            <a:noAutofit/>
          </a:bodyPr>
          <a:lstStyle>
            <a:lvl1pPr algn="l" defTabSz="602250">
              <a:lnSpc>
                <a:spcPct val="100000"/>
              </a:lnSpc>
              <a:spcBef>
                <a:spcPct val="50000"/>
              </a:spcBef>
              <a:buNone/>
              <a:defRPr sz="900">
                <a:solidFill>
                  <a:schemeClr val="bg1">
                    <a:lumMod val="50000"/>
                  </a:schemeClr>
                </a:solidFill>
                <a:latin typeface="+mj-l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dirty="0" smtClean="0"/>
              <a:t>Source: Placeholder for Notes Is 12 Points</a:t>
            </a:r>
          </a:p>
        </p:txBody>
      </p:sp>
    </p:spTree>
    <p:extLst>
      <p:ext uri="{BB962C8B-B14F-4D97-AF65-F5344CB8AC3E}">
        <p14:creationId xmlns:p14="http://schemas.microsoft.com/office/powerpoint/2010/main" val="326218226"/>
      </p:ext>
    </p:extLst>
  </p:cSld>
  <p:clrMapOvr>
    <a:masterClrMapping/>
  </p:clrMapOvr>
  <p:transition>
    <p:wipe dir="r"/>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246888" y="1600200"/>
            <a:ext cx="4005072" cy="3749040"/>
          </a:xfrm>
        </p:spPr>
        <p:txBody>
          <a:bodyPr anchor="ctr" anchorCtr="0">
            <a:noAutofit/>
          </a:bodyPr>
          <a:lstStyle>
            <a:lvl1pPr marL="0" indent="0">
              <a:buFontTx/>
              <a:buNone/>
              <a:defRPr sz="18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4152076448"/>
      </p:ext>
    </p:extLst>
  </p:cSld>
  <p:clrMapOvr>
    <a:masterClrMapping/>
  </p:clrMapOvr>
  <p:transition>
    <p:wipe dir="r"/>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3076874387"/>
      </p:ext>
    </p:extLst>
  </p:cSld>
  <p:clrMapOvr>
    <a:masterClrMapping/>
  </p:clrMapOvr>
  <p:transition>
    <p:wipe dir="r"/>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5176" y="5852352"/>
            <a:ext cx="8112126" cy="384175"/>
          </a:xfrm>
        </p:spPr>
        <p:txBody>
          <a:bodyPr anchor="b" anchorCtr="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accent2"/>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19477" y="649224"/>
            <a:ext cx="8112125" cy="4480560"/>
          </a:xfrm>
        </p:spPr>
        <p:txBody>
          <a:bodyPr/>
          <a:lstStyle>
            <a:lvl1pPr marL="174630" indent="-174630" algn="l" defTabSz="684210" rtl="0" eaLnBrk="1" latinLnBrk="0" hangingPunct="1">
              <a:lnSpc>
                <a:spcPct val="80000"/>
              </a:lnSpc>
              <a:spcBef>
                <a:spcPct val="0"/>
              </a:spcBef>
              <a:buClr>
                <a:schemeClr val="tx1"/>
              </a:buClr>
              <a:buFont typeface="Arial" pitchFamily="34" charset="0"/>
              <a:buChar char="“"/>
              <a:defRPr lang="en-US" sz="41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Tree>
    <p:extLst>
      <p:ext uri="{BB962C8B-B14F-4D97-AF65-F5344CB8AC3E}">
        <p14:creationId xmlns:p14="http://schemas.microsoft.com/office/powerpoint/2010/main" val="9220345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29702" y="1918764"/>
            <a:ext cx="4117446" cy="3020519"/>
          </a:xfrm>
        </p:spPr>
        <p:txBody>
          <a:bodyPr vert="horz" lIns="61553" tIns="34207" rIns="61553" bIns="34207" rtlCol="0" anchor="ctr"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sz="1500" baseline="0">
                <a:solidFill>
                  <a:schemeClr val="tx1"/>
                </a:solidFill>
                <a:latin typeface="+mj-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spTree>
    <p:extLst>
      <p:ext uri="{BB962C8B-B14F-4D97-AF65-F5344CB8AC3E}">
        <p14:creationId xmlns:p14="http://schemas.microsoft.com/office/powerpoint/2010/main" val="1195337438"/>
      </p:ext>
    </p:extLst>
  </p:cSld>
  <p:clrMapOvr>
    <a:masterClrMapping/>
  </p:clrMapOvr>
  <p:transition>
    <p:wipe dir="r"/>
  </p:transition>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97" y="4279584"/>
            <a:ext cx="4684867" cy="384175"/>
          </a:xfrm>
        </p:spPr>
        <p:txBody>
          <a:bodyPr vert="horz" lIns="68412" tIns="34207" rIns="68412" bIns="34207" rtlCol="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08816" y="3282704"/>
            <a:ext cx="4712557" cy="1022351"/>
          </a:xfrm>
        </p:spPr>
        <p:txBody>
          <a:bodyPr vert="horz" lIns="61553" tIns="34207" rIns="61553" bIns="34207" rtlCol="0" anchor="b"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1" name="Picture Placeholder 30"/>
          <p:cNvSpPr>
            <a:spLocks noGrp="1"/>
          </p:cNvSpPr>
          <p:nvPr>
            <p:ph type="pic" sz="quarter" idx="10" hasCustomPrompt="1"/>
          </p:nvPr>
        </p:nvSpPr>
        <p:spPr>
          <a:xfrm>
            <a:off x="5540493" y="1917783"/>
            <a:ext cx="2676525" cy="2889251"/>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967"/>
            <a:ext cx="691030" cy="491083"/>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Tree>
    <p:extLst>
      <p:ext uri="{BB962C8B-B14F-4D97-AF65-F5344CB8AC3E}">
        <p14:creationId xmlns:p14="http://schemas.microsoft.com/office/powerpoint/2010/main" val="510926409"/>
      </p:ext>
    </p:extLst>
  </p:cSld>
  <p:clrMapOvr>
    <a:masterClrMapping/>
  </p:clrMapOvr>
  <p:transition>
    <p:wipe dir="r"/>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2700" y="6141912"/>
            <a:ext cx="9156700"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smtClean="0">
              <a:solidFill>
                <a:srgbClr val="FFFFFF"/>
              </a:solidFill>
            </a:endParaRPr>
          </a:p>
        </p:txBody>
      </p:sp>
      <p:pic>
        <p:nvPicPr>
          <p:cNvPr id="17"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9" name="Rounded Rectangle 8"/>
          <p:cNvSpPr/>
          <p:nvPr userDrawn="1"/>
        </p:nvSpPr>
        <p:spPr>
          <a:xfrm>
            <a:off x="1823499" y="-3578088"/>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0" name="Rounded Rectangle 9"/>
          <p:cNvSpPr/>
          <p:nvPr userDrawn="1"/>
        </p:nvSpPr>
        <p:spPr>
          <a:xfrm>
            <a:off x="0" y="-6452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1" name="Rounded Rectangle 10"/>
          <p:cNvSpPr/>
          <p:nvPr userDrawn="1"/>
        </p:nvSpPr>
        <p:spPr>
          <a:xfrm rot="10800000">
            <a:off x="1013792" y="-645216"/>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2" name="Rounded Rectangle 11"/>
          <p:cNvSpPr/>
          <p:nvPr/>
        </p:nvSpPr>
        <p:spPr>
          <a:xfrm>
            <a:off x="6375620" y="1711372"/>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3" name="Rounded Rectangle 12"/>
          <p:cNvSpPr/>
          <p:nvPr/>
        </p:nvSpPr>
        <p:spPr>
          <a:xfrm>
            <a:off x="8105452" y="8350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4" name="Rounded Rectangle 13"/>
          <p:cNvSpPr/>
          <p:nvPr/>
        </p:nvSpPr>
        <p:spPr>
          <a:xfrm rot="10800000">
            <a:off x="3036073" y="-337764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title" hasCustomPrompt="1"/>
          </p:nvPr>
        </p:nvSpPr>
        <p:spPr>
          <a:xfrm>
            <a:off x="237744" y="484715"/>
            <a:ext cx="8755128" cy="4372131"/>
          </a:xfrm>
        </p:spPr>
        <p:txBody>
          <a:bodyPr anchor="b" anchorCtr="0"/>
          <a:lstStyle>
            <a:lvl1pPr marL="171060" indent="-171060">
              <a:buFont typeface="Arial" pitchFamily="34" charset="0"/>
              <a:buChar char="“"/>
              <a:defRPr sz="45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9"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Text Placeholder 4"/>
          <p:cNvSpPr>
            <a:spLocks noGrp="1"/>
          </p:cNvSpPr>
          <p:nvPr>
            <p:ph type="body" sz="quarter" idx="11" hasCustomPrompt="1"/>
          </p:nvPr>
        </p:nvSpPr>
        <p:spPr>
          <a:xfrm>
            <a:off x="401207" y="5358987"/>
            <a:ext cx="8574685" cy="614363"/>
          </a:xfrm>
        </p:spPr>
        <p:txBody>
          <a:bodyPr vert="horz" lIns="68412" tIns="34207" rIns="68412" bIns="34207" rtlCol="0">
            <a:noAutofit/>
          </a:bodyPr>
          <a:lstStyle>
            <a:lvl1pPr marL="0" indent="0">
              <a:buNone/>
              <a:defRPr lang="en-US" sz="1800" kern="1200" dirty="0" smtClean="0">
                <a:solidFill>
                  <a:schemeClr val="bg1"/>
                </a:solidFill>
                <a:latin typeface="+mj-lt"/>
                <a:ea typeface="+mn-ea"/>
                <a:cs typeface="+mn-cs"/>
              </a:defRPr>
            </a:lvl1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56217680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3" name="Rectangle 22"/>
          <p:cNvSpPr/>
          <p:nvPr userDrawn="1"/>
        </p:nvSpPr>
        <p:spPr>
          <a:xfrm>
            <a:off x="1891875" y="4794355"/>
            <a:ext cx="5347552"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1900238" y="795528"/>
            <a:ext cx="5329238"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9"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4082784776"/>
      </p:ext>
    </p:extLst>
  </p:cSld>
  <p:clrMapOvr>
    <a:masterClrMapping/>
  </p:clrMapOvr>
  <p:transition>
    <p:wipe dir="r"/>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Text Placeholder 9"/>
          <p:cNvSpPr>
            <a:spLocks noGrp="1"/>
          </p:cNvSpPr>
          <p:nvPr>
            <p:ph type="body" sz="quarter" idx="11" hasCustomPrompt="1"/>
          </p:nvPr>
        </p:nvSpPr>
        <p:spPr>
          <a:xfrm>
            <a:off x="723286"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Title 1"/>
          <p:cNvSpPr>
            <a:spLocks noGrp="1"/>
          </p:cNvSpPr>
          <p:nvPr>
            <p:ph type="ctrTitle" hasCustomPrompt="1"/>
          </p:nvPr>
        </p:nvSpPr>
        <p:spPr>
          <a:xfrm>
            <a:off x="354841" y="1254384"/>
            <a:ext cx="8168270" cy="3838231"/>
          </a:xfrm>
          <a:prstGeom prst="rect">
            <a:avLst/>
          </a:prstGeom>
        </p:spPr>
        <p:txBody>
          <a:bodyPr>
            <a:noAutofit/>
          </a:bodyPr>
          <a:lstStyle>
            <a:lvl1pPr marL="400050" indent="-400050" algn="l">
              <a:lnSpc>
                <a:spcPct val="90000"/>
              </a:lnSpc>
              <a:defRPr sz="6000" b="0" i="1" spc="0" baseline="0">
                <a:solidFill>
                  <a:schemeClr val="tx2"/>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78203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38329" y="310896"/>
            <a:ext cx="3273552"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229703" y="3429000"/>
            <a:ext cx="7009298" cy="1421928"/>
          </a:xfrm>
        </p:spPr>
        <p:txBody>
          <a:bodyPr anchor="t">
            <a:noAutofit/>
          </a:bodyPr>
          <a:lstStyle>
            <a:lvl1pPr marL="0" marR="0" indent="0" algn="l" defTabSz="684210" rtl="0" eaLnBrk="1" fontAlgn="auto" latinLnBrk="0" hangingPunct="1">
              <a:lnSpc>
                <a:spcPct val="80000"/>
              </a:lnSpc>
              <a:spcBef>
                <a:spcPct val="0"/>
              </a:spcBef>
              <a:spcAft>
                <a:spcPts val="0"/>
              </a:spcAft>
              <a:buClrTx/>
              <a:buSzTx/>
              <a:buFontTx/>
              <a:buNone/>
              <a:tabLst/>
              <a:defRPr sz="41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190313287"/>
      </p:ext>
    </p:extLst>
  </p:cSld>
  <p:clrMapOvr>
    <a:masterClrMapping/>
  </p:clrMapOvr>
  <p:transition>
    <p:wipe dir="r"/>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4992624" y="859536"/>
            <a:ext cx="3630168"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229703" y="729164"/>
            <a:ext cx="4349918"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533506049"/>
      </p:ext>
    </p:extLst>
  </p:cSld>
  <p:clrMapOvr>
    <a:masterClrMapping/>
  </p:clrMapOvr>
  <p:transition>
    <p:wipe dir="r"/>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Picture Placeholder 25"/>
          <p:cNvSpPr>
            <a:spLocks noGrp="1"/>
          </p:cNvSpPr>
          <p:nvPr>
            <p:ph type="pic" sz="quarter" idx="11" hasCustomPrompt="1"/>
          </p:nvPr>
        </p:nvSpPr>
        <p:spPr>
          <a:xfrm>
            <a:off x="3669111" y="311151"/>
            <a:ext cx="326786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20944" y="311151"/>
            <a:ext cx="330200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1" name="Picture Placeholder 25"/>
          <p:cNvSpPr>
            <a:spLocks noGrp="1"/>
          </p:cNvSpPr>
          <p:nvPr>
            <p:ph type="pic" sz="quarter" idx="12" hasCustomPrompt="1"/>
          </p:nvPr>
        </p:nvSpPr>
        <p:spPr>
          <a:xfrm>
            <a:off x="6979833" y="311151"/>
            <a:ext cx="1838730"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335082" y="3029141"/>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3" name="Picture Placeholder 25"/>
          <p:cNvSpPr>
            <a:spLocks noGrp="1"/>
          </p:cNvSpPr>
          <p:nvPr>
            <p:ph type="pic" sz="quarter" idx="13" hasCustomPrompt="1"/>
          </p:nvPr>
        </p:nvSpPr>
        <p:spPr>
          <a:xfrm>
            <a:off x="320824" y="3029141"/>
            <a:ext cx="2537420"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2911476" y="3029141"/>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5" name="Picture Placeholder 25"/>
          <p:cNvSpPr>
            <a:spLocks noGrp="1"/>
          </p:cNvSpPr>
          <p:nvPr>
            <p:ph type="pic" sz="quarter" idx="14" hasCustomPrompt="1"/>
          </p:nvPr>
        </p:nvSpPr>
        <p:spPr>
          <a:xfrm>
            <a:off x="2908334" y="3029141"/>
            <a:ext cx="4028516"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6979833" y="1683827"/>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7" name="Picture Placeholder 25"/>
          <p:cNvSpPr>
            <a:spLocks noGrp="1"/>
          </p:cNvSpPr>
          <p:nvPr>
            <p:ph type="pic" sz="quarter" idx="15" hasCustomPrompt="1"/>
          </p:nvPr>
        </p:nvSpPr>
        <p:spPr>
          <a:xfrm>
            <a:off x="6979833" y="1676483"/>
            <a:ext cx="1838730" cy="344941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9" name="Picture Placeholder 25"/>
          <p:cNvSpPr>
            <a:spLocks noGrp="1"/>
          </p:cNvSpPr>
          <p:nvPr>
            <p:ph type="pic" sz="quarter" idx="16" hasCustomPrompt="1"/>
          </p:nvPr>
        </p:nvSpPr>
        <p:spPr>
          <a:xfrm>
            <a:off x="6979833" y="5183046"/>
            <a:ext cx="1838730"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2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1"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986396013"/>
      </p:ext>
    </p:extLst>
  </p:cSld>
  <p:clrMapOvr>
    <a:masterClrMapping/>
  </p:clrMapOvr>
  <p:transition>
    <p:wipe dir="r"/>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338328" y="311064"/>
            <a:ext cx="8476488" cy="6075391"/>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 name="Picture Placeholder 4"/>
          <p:cNvSpPr>
            <a:spLocks noGrp="1"/>
          </p:cNvSpPr>
          <p:nvPr>
            <p:ph type="pic" sz="quarter" idx="10" hasCustomPrompt="1"/>
          </p:nvPr>
        </p:nvSpPr>
        <p:spPr>
          <a:xfrm>
            <a:off x="333499" y="311075"/>
            <a:ext cx="8474869" cy="6054185"/>
          </a:xfrm>
          <a:ln>
            <a:solidFill>
              <a:schemeClr val="bg2"/>
            </a:solidFill>
          </a:ln>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3491264648"/>
      </p:ext>
    </p:extLst>
  </p:cSld>
  <p:clrMapOvr>
    <a:masterClrMapping/>
  </p:clrMapOvr>
  <p:transition>
    <p:wipe dir="r"/>
  </p:transition>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3" y="0"/>
            <a:ext cx="9144001"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3380582777"/>
      </p:ext>
    </p:extLst>
  </p:cSld>
  <p:clrMapOvr>
    <a:masterClrMapping/>
  </p:clrMapOvr>
  <p:transition>
    <p:wipe dir="r"/>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pic>
        <p:nvPicPr>
          <p:cNvPr id="55" name="Picture 54" descr="textur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700" y="1792"/>
            <a:ext cx="9156700" cy="6856215"/>
          </a:xfrm>
          <a:prstGeom prst="rect">
            <a:avLst/>
          </a:prstGeom>
        </p:spPr>
      </p:pic>
      <p:sp>
        <p:nvSpPr>
          <p:cNvPr id="21" name="Media Placeholder 20"/>
          <p:cNvSpPr>
            <a:spLocks noGrp="1"/>
          </p:cNvSpPr>
          <p:nvPr>
            <p:ph type="media" sz="quarter" idx="10" hasCustomPrompt="1"/>
          </p:nvPr>
        </p:nvSpPr>
        <p:spPr>
          <a:xfrm>
            <a:off x="4391620" y="778669"/>
            <a:ext cx="4424562"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68412" tIns="34207" rIns="68412" bIns="34207" rtlCol="0" anchor="ctr">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341800" y="6096003"/>
            <a:ext cx="631526"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Tree>
    <p:extLst>
      <p:ext uri="{BB962C8B-B14F-4D97-AF65-F5344CB8AC3E}">
        <p14:creationId xmlns:p14="http://schemas.microsoft.com/office/powerpoint/2010/main" val="4202779803"/>
      </p:ext>
    </p:extLst>
  </p:cSld>
  <p:clrMapOvr>
    <a:masterClrMapping/>
  </p:clrMapOvr>
  <p:transition>
    <p:wipe dir="r"/>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4"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5"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1449357740"/>
      </p:ext>
    </p:extLst>
  </p:cSld>
  <p:clrMapOvr>
    <a:masterClrMapping/>
  </p:clrMapOvr>
  <p:transition>
    <p:wipe dir="r"/>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Rectangle 33"/>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5" name="Freeform 34"/>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4284521"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485884"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385239" y="5525879"/>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711686" y="5525879"/>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40655289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20" name="Rectangle 19"/>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21" name="Freeform 20"/>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2" name="Freeform 21"/>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3" name="Freeform 22"/>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4" name="Freeform 23"/>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5" name="Freeform 24"/>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6" name="Freeform 25"/>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7" name="Freeform 26"/>
          <p:cNvSpPr>
            <a:spLocks/>
          </p:cNvSpPr>
          <p:nvPr userDrawn="1"/>
        </p:nvSpPr>
        <p:spPr bwMode="black">
          <a:xfrm>
            <a:off x="6226265" y="2721013"/>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8" name="Freeform 27"/>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9" name="Freeform 28"/>
          <p:cNvSpPr>
            <a:spLocks/>
          </p:cNvSpPr>
          <p:nvPr userDrawn="1"/>
        </p:nvSpPr>
        <p:spPr bwMode="black">
          <a:xfrm>
            <a:off x="6683040" y="3082632"/>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0" name="Freeform 29"/>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1" name="Freeform 30"/>
          <p:cNvSpPr>
            <a:spLocks/>
          </p:cNvSpPr>
          <p:nvPr userDrawn="1"/>
        </p:nvSpPr>
        <p:spPr bwMode="black">
          <a:xfrm>
            <a:off x="7144963" y="2721013"/>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2" name="Freeform 31"/>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3" name="Freeform 32"/>
          <p:cNvSpPr>
            <a:spLocks/>
          </p:cNvSpPr>
          <p:nvPr userDrawn="1"/>
        </p:nvSpPr>
        <p:spPr bwMode="black">
          <a:xfrm>
            <a:off x="7602726" y="3082632"/>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229311439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6" name="Rectangle 35"/>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4595770"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284521"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noEditPoints="1"/>
          </p:cNvSpPr>
          <p:nvPr userDrawn="1"/>
        </p:nvSpPr>
        <p:spPr bwMode="black">
          <a:xfrm>
            <a:off x="4718219"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485884"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385239" y="5525879"/>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711686" y="5525879"/>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8" name="Freeform 47"/>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9" name="Freeform 48"/>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22233468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gradFill>
                  <a:gsLst>
                    <a:gs pos="33000">
                      <a:srgbClr val="272749"/>
                    </a:gs>
                    <a:gs pos="0">
                      <a:srgbClr val="272749"/>
                    </a:gs>
                    <a:gs pos="93000">
                      <a:srgbClr val="EE402F"/>
                    </a:gs>
                    <a:gs pos="100000">
                      <a:srgbClr val="F37528"/>
                    </a:gs>
                  </a:gsLst>
                  <a:lin ang="0" scaled="0"/>
                </a:gradFill>
                <a:latin typeface="+mj-lt"/>
                <a:cs typeface="CiscoSans Thin"/>
              </a:defRPr>
            </a:lvl1pPr>
          </a:lstStyle>
          <a:p>
            <a:r>
              <a:rPr lang="en-US" dirty="0" smtClean="0"/>
              <a:t>“Quote goes here.”</a:t>
            </a:r>
            <a:endParaRPr lang="en-US" dirty="0"/>
          </a:p>
        </p:txBody>
      </p:sp>
      <p:sp>
        <p:nvSpPr>
          <p:cNvPr id="3" name="Text Placeholder 9"/>
          <p:cNvSpPr>
            <a:spLocks noGrp="1"/>
          </p:cNvSpPr>
          <p:nvPr>
            <p:ph type="body" sz="quarter" idx="11" hasCustomPrompt="1"/>
          </p:nvPr>
        </p:nvSpPr>
        <p:spPr>
          <a:xfrm>
            <a:off x="724013"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1153882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35" name="Rectangle 34"/>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5942578"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6509191"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6226265" y="2721013"/>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6683040" y="3082632"/>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6914058"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7144963" y="2721013"/>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50" name="Freeform 49"/>
          <p:cNvSpPr>
            <a:spLocks/>
          </p:cNvSpPr>
          <p:nvPr userDrawn="1"/>
        </p:nvSpPr>
        <p:spPr bwMode="black">
          <a:xfrm>
            <a:off x="7602726" y="3082632"/>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85737956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300" tIns="45650" rIns="91300" bIns="45650" numCol="1" anchor="b" anchorCtr="0" compatLnSpc="1">
            <a:prstTxWarp prst="textNoShape">
              <a:avLst/>
            </a:prstTxWarp>
          </a:bodyPr>
          <a:lstStyle>
            <a:lvl1pPr>
              <a:defRPr lang="en-US" dirty="0">
                <a:solidFill>
                  <a:srgbClr val="FFFFFF"/>
                </a:solidFill>
              </a:defRPr>
            </a:lvl1pPr>
          </a:lstStyle>
          <a:p>
            <a:pPr lvl="0"/>
            <a:r>
              <a:rPr lang="en-US" dirty="0" smtClean="0"/>
              <a:t>Click to edit Master title style</a:t>
            </a:r>
            <a:endParaRPr lang="en-US" dirty="0"/>
          </a:p>
        </p:txBody>
      </p:sp>
      <p:sp>
        <p:nvSpPr>
          <p:cNvPr id="5" name="Slide Number Placeholder 6"/>
          <p:cNvSpPr>
            <a:spLocks noGrp="1"/>
          </p:cNvSpPr>
          <p:nvPr>
            <p:ph type="sldNum" sz="quarter" idx="4"/>
          </p:nvPr>
        </p:nvSpPr>
        <p:spPr>
          <a:xfrm>
            <a:off x="8783536" y="6605766"/>
            <a:ext cx="366853" cy="252317"/>
          </a:xfrm>
          <a:prstGeom prst="rect">
            <a:avLst/>
          </a:prstGeom>
        </p:spPr>
        <p:txBody>
          <a:bodyPr vert="horz" lIns="91300" tIns="45650" rIns="91300" bIns="45650" rtlCol="0" anchor="ctr"/>
          <a:lstStyle>
            <a:lvl1pPr algn="r">
              <a:defRPr sz="700">
                <a:solidFill>
                  <a:schemeClr val="tx2"/>
                </a:solidFill>
              </a:defRPr>
            </a:lvl1pPr>
          </a:lstStyle>
          <a:p>
            <a:pPr defTabSz="513614" eaLnBrk="0" fontAlgn="base" hangingPunct="0">
              <a:lnSpc>
                <a:spcPct val="90000"/>
              </a:lnSpc>
              <a:spcBef>
                <a:spcPct val="0"/>
              </a:spcBef>
              <a:spcAft>
                <a:spcPct val="0"/>
              </a:spcAft>
              <a:defRPr/>
            </a:pPr>
            <a:fld id="{2F5CCB13-0A32-4557-88E9-079F0C330695}" type="slidenum">
              <a:rPr lang="en-US" kern="0" smtClean="0">
                <a:solidFill>
                  <a:srgbClr val="595959"/>
                </a:solidFill>
              </a:rPr>
              <a:pPr defTabSz="513614" eaLnBrk="0" fontAlgn="base" hangingPunct="0">
                <a:lnSpc>
                  <a:spcPct val="90000"/>
                </a:lnSpc>
                <a:spcBef>
                  <a:spcPct val="0"/>
                </a:spcBef>
                <a:spcAft>
                  <a:spcPct val="0"/>
                </a:spcAft>
                <a:defRPr/>
              </a:pPr>
              <a:t>‹#›</a:t>
            </a:fld>
            <a:endParaRPr lang="en-US" kern="0" dirty="0">
              <a:solidFill>
                <a:srgbClr val="595959"/>
              </a:solidFill>
            </a:endParaRPr>
          </a:p>
        </p:txBody>
      </p:sp>
    </p:spTree>
    <p:extLst>
      <p:ext uri="{BB962C8B-B14F-4D97-AF65-F5344CB8AC3E}">
        <p14:creationId xmlns:p14="http://schemas.microsoft.com/office/powerpoint/2010/main" val="2633831991"/>
      </p:ext>
    </p:extLst>
  </p:cSld>
  <p:clrMapOvr>
    <a:masterClrMapping/>
  </p:clrMapOvr>
  <p:transition/>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Bullet Title Goes Here</a:t>
            </a:r>
            <a:endParaRPr lang="en-US" dirty="0"/>
          </a:p>
        </p:txBody>
      </p:sp>
      <p:sp>
        <p:nvSpPr>
          <p:cNvPr id="3" name="Footer Placeholder 2"/>
          <p:cNvSpPr>
            <a:spLocks noGrp="1"/>
          </p:cNvSpPr>
          <p:nvPr>
            <p:ph type="ftr" sz="quarter" idx="10"/>
          </p:nvPr>
        </p:nvSpPr>
        <p:spPr>
          <a:xfrm>
            <a:off x="370446" y="6492958"/>
            <a:ext cx="3754917" cy="365125"/>
          </a:xfrm>
          <a:prstGeom prst="rect">
            <a:avLst/>
          </a:prstGeom>
        </p:spPr>
        <p:txBody>
          <a:bodyPr lIns="68589" tIns="34295" rIns="68589" bIns="34295"/>
          <a:lstStyle/>
          <a:p>
            <a:pPr algn="ctr" eaLnBrk="0" fontAlgn="base" hangingPunct="0">
              <a:lnSpc>
                <a:spcPct val="90000"/>
              </a:lnSpc>
              <a:spcBef>
                <a:spcPct val="0"/>
              </a:spcBef>
              <a:spcAft>
                <a:spcPct val="0"/>
              </a:spcAft>
            </a:pPr>
            <a:r>
              <a:rPr lang="en-US" sz="2400" dirty="0" smtClean="0">
                <a:solidFill>
                  <a:srgbClr val="0096D6"/>
                </a:solidFill>
                <a:latin typeface="Helvetica"/>
                <a:cs typeface="Helvetica"/>
              </a:rPr>
              <a:t>© 2014 CISCO AND/OR ITS AFFILIATES. ALL RIGHTS RESERVED.</a:t>
            </a:r>
            <a:endParaRPr lang="en-US" sz="2400" dirty="0">
              <a:solidFill>
                <a:srgbClr val="0096D6"/>
              </a:solidFill>
            </a:endParaRPr>
          </a:p>
        </p:txBody>
      </p:sp>
      <p:sp>
        <p:nvSpPr>
          <p:cNvPr id="4" name="Slide Number Placeholder 3"/>
          <p:cNvSpPr>
            <a:spLocks noGrp="1"/>
          </p:cNvSpPr>
          <p:nvPr>
            <p:ph type="sldNum" sz="quarter" idx="11"/>
          </p:nvPr>
        </p:nvSpPr>
        <p:spPr>
          <a:xfrm>
            <a:off x="6553230" y="6492958"/>
            <a:ext cx="2289089" cy="365125"/>
          </a:xfrm>
          <a:prstGeom prst="rect">
            <a:avLst/>
          </a:prstGeom>
        </p:spPr>
        <p:txBody>
          <a:bodyPr lIns="68589" tIns="34295" rIns="68589" bIns="34295"/>
          <a:lstStyle/>
          <a:p>
            <a:pPr algn="ctr" eaLnBrk="0" fontAlgn="base" hangingPunct="0">
              <a:lnSpc>
                <a:spcPct val="90000"/>
              </a:lnSpc>
              <a:spcBef>
                <a:spcPct val="0"/>
              </a:spcBef>
              <a:spcAft>
                <a:spcPct val="0"/>
              </a:spcAft>
            </a:pPr>
            <a:fld id="{BC84F19C-724A-1D4A-BD29-B7AAEA6B33BB}" type="slidenum">
              <a:rPr lang="en-US" sz="2400" smtClean="0">
                <a:solidFill>
                  <a:srgbClr val="0096D6"/>
                </a:solidFill>
              </a:rPr>
              <a:pPr algn="ctr" eaLnBrk="0" fontAlgn="base" hangingPunct="0">
                <a:lnSpc>
                  <a:spcPct val="90000"/>
                </a:lnSpc>
                <a:spcBef>
                  <a:spcPct val="0"/>
                </a:spcBef>
                <a:spcAft>
                  <a:spcPct val="0"/>
                </a:spcAft>
              </a:pPr>
              <a:t>‹#›</a:t>
            </a:fld>
            <a:endParaRPr lang="en-US" sz="2400" dirty="0">
              <a:solidFill>
                <a:srgbClr val="0096D6"/>
              </a:solidFill>
            </a:endParaRPr>
          </a:p>
        </p:txBody>
      </p:sp>
      <p:sp>
        <p:nvSpPr>
          <p:cNvPr id="6" name="Text Placeholder 5"/>
          <p:cNvSpPr>
            <a:spLocks noGrp="1"/>
          </p:cNvSpPr>
          <p:nvPr>
            <p:ph type="body" sz="quarter" idx="12"/>
          </p:nvPr>
        </p:nvSpPr>
        <p:spPr>
          <a:xfrm>
            <a:off x="369888" y="1293287"/>
            <a:ext cx="8472400" cy="4895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1884049177"/>
      </p:ext>
    </p:extLst>
  </p:cSld>
  <p:clrMapOvr>
    <a:masterClrMapping/>
  </p:clrMapOvr>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7" name="Rectangle 46"/>
          <p:cNvSpPr/>
          <p:nvPr/>
        </p:nvSpPr>
        <p:spPr>
          <a:xfrm>
            <a:off x="3405476" y="5948719"/>
            <a:ext cx="599089" cy="11456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6" name="Rectangle 45"/>
          <p:cNvSpPr/>
          <p:nvPr/>
        </p:nvSpPr>
        <p:spPr>
          <a:xfrm>
            <a:off x="1460958" y="5948719"/>
            <a:ext cx="472965" cy="1145627"/>
          </a:xfrm>
          <a:prstGeom prst="rect">
            <a:avLst/>
          </a:prstGeom>
          <a:solidFill>
            <a:srgbClr val="6DB344">
              <a:alpha val="4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5" name="Rectangle 44"/>
          <p:cNvSpPr/>
          <p:nvPr/>
        </p:nvSpPr>
        <p:spPr>
          <a:xfrm>
            <a:off x="4771718" y="5948719"/>
            <a:ext cx="472965" cy="1145627"/>
          </a:xfrm>
          <a:prstGeom prst="rect">
            <a:avLst/>
          </a:prstGeom>
          <a:solidFill>
            <a:srgbClr val="0096D6"/>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p:nvSpPr>
        <p:spPr>
          <a:xfrm rot="10800000" flipH="1">
            <a:off x="2856506" y="83144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8" name="Rounded Rectangle 27"/>
          <p:cNvSpPr/>
          <p:nvPr userDrawn="1"/>
        </p:nvSpPr>
        <p:spPr>
          <a:xfrm rot="10800000" flipH="1">
            <a:off x="821966" y="4716863"/>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9" name="Rounded Rectangle 28"/>
          <p:cNvSpPr/>
          <p:nvPr userDrawn="1"/>
        </p:nvSpPr>
        <p:spPr>
          <a:xfrm rot="10800000" flipH="1">
            <a:off x="1332506"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rot="10800000" flipH="1">
            <a:off x="5869870" y="6614164"/>
            <a:ext cx="780312" cy="3319549"/>
          </a:xfrm>
          <a:prstGeom prst="roundRect">
            <a:avLst>
              <a:gd name="adj" fmla="val 50000"/>
            </a:avLst>
          </a:prstGeom>
          <a:solidFill>
            <a:srgbClr val="1F8BAE">
              <a:alpha val="3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flipH="1">
            <a:off x="6933207" y="6614161"/>
            <a:ext cx="656314" cy="150749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4" name="Rounded Rectangle 33"/>
          <p:cNvSpPr/>
          <p:nvPr/>
        </p:nvSpPr>
        <p:spPr>
          <a:xfrm rot="10800000" flipH="1">
            <a:off x="2191604" y="6719626"/>
            <a:ext cx="662549" cy="6331065"/>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5" name="Rounded Rectangle 34"/>
          <p:cNvSpPr/>
          <p:nvPr/>
        </p:nvSpPr>
        <p:spPr>
          <a:xfrm rot="10800000" flipH="1">
            <a:off x="2794162" y="6668771"/>
            <a:ext cx="779356" cy="5546311"/>
          </a:xfrm>
          <a:prstGeom prst="roundRect">
            <a:avLst>
              <a:gd name="adj" fmla="val 50000"/>
            </a:avLst>
          </a:prstGeom>
          <a:gradFill flip="none" rotWithShape="1">
            <a:gsLst>
              <a:gs pos="0">
                <a:schemeClr val="accent2">
                  <a:shade val="30000"/>
                  <a:satMod val="115000"/>
                </a:schemeClr>
              </a:gs>
              <a:gs pos="50000">
                <a:schemeClr val="accent2">
                  <a:shade val="67500"/>
                  <a:satMod val="115000"/>
                </a:schemeClr>
              </a:gs>
              <a:gs pos="100000">
                <a:schemeClr val="accent2">
                  <a:shade val="100000"/>
                  <a:satMod val="1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6" name="Rounded Rectangle 35"/>
          <p:cNvSpPr/>
          <p:nvPr/>
        </p:nvSpPr>
        <p:spPr>
          <a:xfrm rot="10800000" flipH="1">
            <a:off x="4920835" y="1025408"/>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7" name="Rounded Rectangle 36"/>
          <p:cNvSpPr/>
          <p:nvPr/>
        </p:nvSpPr>
        <p:spPr>
          <a:xfrm rot="10800000" flipH="1">
            <a:off x="5391889"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8" name="Rounded Rectangle 37"/>
          <p:cNvSpPr/>
          <p:nvPr userDrawn="1"/>
        </p:nvSpPr>
        <p:spPr>
          <a:xfrm rot="10800000" flipH="1">
            <a:off x="341314" y="6708760"/>
            <a:ext cx="780312" cy="3319549"/>
          </a:xfrm>
          <a:prstGeom prst="roundRect">
            <a:avLst>
              <a:gd name="adj" fmla="val 50000"/>
            </a:avLst>
          </a:prstGeom>
          <a:gradFill flip="none" rotWithShape="1">
            <a:gsLst>
              <a:gs pos="0">
                <a:srgbClr val="4DCAFF">
                  <a:shade val="30000"/>
                  <a:satMod val="115000"/>
                  <a:alpha val="26000"/>
                </a:srgbClr>
              </a:gs>
              <a:gs pos="50000">
                <a:srgbClr val="4DCAFF">
                  <a:shade val="67500"/>
                  <a:satMod val="115000"/>
                </a:srgbClr>
              </a:gs>
              <a:gs pos="100000">
                <a:srgbClr val="4DCAFF">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9" name="Rounded Rectangle 38"/>
          <p:cNvSpPr/>
          <p:nvPr/>
        </p:nvSpPr>
        <p:spPr>
          <a:xfrm rot="10800000" flipH="1">
            <a:off x="8038251" y="8318354"/>
            <a:ext cx="780312" cy="3319549"/>
          </a:xfrm>
          <a:prstGeom prst="roundRect">
            <a:avLst>
              <a:gd name="adj" fmla="val 50000"/>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1" name="Rounded Rectangle 40"/>
          <p:cNvSpPr/>
          <p:nvPr/>
        </p:nvSpPr>
        <p:spPr>
          <a:xfrm rot="10800000" flipH="1">
            <a:off x="8162250" y="17318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2" name="Rounded Rectangle 41"/>
          <p:cNvSpPr/>
          <p:nvPr/>
        </p:nvSpPr>
        <p:spPr>
          <a:xfrm rot="10800000" flipH="1">
            <a:off x="3770907" y="1981272"/>
            <a:ext cx="656314" cy="424307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41"/>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44"/>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91"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52"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8120589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50000" fill="hold" grpId="0" nodeType="withEffect">
                                  <p:stCondLst>
                                    <p:cond delay="3000"/>
                                  </p:stCondLst>
                                  <p:childTnLst>
                                    <p:animMotion origin="layout" path="M -4.44444E-6 4.81481E-6 L -4.44444E-6 0.65879 " pathEditMode="relative" rAng="0" ptsTypes="AA">
                                      <p:cBhvr>
                                        <p:cTn id="6" dur="8300" fill="hold"/>
                                        <p:tgtEl>
                                          <p:spTgt spid="28"/>
                                        </p:tgtEl>
                                        <p:attrNameLst>
                                          <p:attrName>ppt_x</p:attrName>
                                          <p:attrName>ppt_y</p:attrName>
                                        </p:attrNameLst>
                                      </p:cBhvr>
                                      <p:rCtr x="0" y="329"/>
                                    </p:animMotion>
                                  </p:childTnLst>
                                </p:cTn>
                              </p:par>
                              <p:par>
                                <p:cTn id="7" presetID="42" presetClass="path" presetSubtype="0" repeatCount="indefinite" accel="50000" decel="50000" fill="hold" grpId="0" nodeType="withEffect">
                                  <p:stCondLst>
                                    <p:cond delay="0"/>
                                  </p:stCondLst>
                                  <p:childTnLst>
                                    <p:animMotion origin="layout" path="M 2.77778E-6 1.85185E-6 L 2.77778E-6 0.99305 " pathEditMode="relative" rAng="0" ptsTypes="AA">
                                      <p:cBhvr>
                                        <p:cTn id="8" dur="10600" fill="hold"/>
                                        <p:tgtEl>
                                          <p:spTgt spid="29"/>
                                        </p:tgtEl>
                                        <p:attrNameLst>
                                          <p:attrName>ppt_x</p:attrName>
                                          <p:attrName>ppt_y</p:attrName>
                                        </p:attrNameLst>
                                      </p:cBhvr>
                                      <p:rCtr x="0" y="497"/>
                                    </p:animMotion>
                                  </p:childTnLst>
                                </p:cTn>
                              </p:par>
                              <p:par>
                                <p:cTn id="9" presetID="42" presetClass="path" presetSubtype="0" repeatCount="indefinite" accel="50000" decel="50000" fill="hold" grpId="0" nodeType="withEffect">
                                  <p:stCondLst>
                                    <p:cond delay="1100"/>
                                  </p:stCondLst>
                                  <p:endCondLst>
                                    <p:cond evt="onNext" delay="0">
                                      <p:tgtEl>
                                        <p:sldTgt/>
                                      </p:tgtEl>
                                    </p:cond>
                                  </p:endCondLst>
                                  <p:childTnLst>
                                    <p:animMotion origin="layout" path="M 1.94444E-6 0 L 1.94444E-6 -1.0081 " pathEditMode="relative" rAng="0" ptsTypes="AA">
                                      <p:cBhvr>
                                        <p:cTn id="10" dur="16400" fill="hold"/>
                                        <p:tgtEl>
                                          <p:spTgt spid="30"/>
                                        </p:tgtEl>
                                        <p:attrNameLst>
                                          <p:attrName>ppt_x</p:attrName>
                                          <p:attrName>ppt_y</p:attrName>
                                        </p:attrNameLst>
                                      </p:cBhvr>
                                      <p:rCtr x="0" y="-504"/>
                                    </p:animMotion>
                                  </p:childTnLst>
                                </p:cTn>
                              </p:par>
                              <p:par>
                                <p:cTn id="11" presetID="42" presetClass="path" presetSubtype="0" repeatCount="indefinite" accel="50000" decel="50000" fill="hold" grpId="0" nodeType="withEffect">
                                  <p:stCondLst>
                                    <p:cond delay="13700"/>
                                  </p:stCondLst>
                                  <p:childTnLst>
                                    <p:animMotion origin="layout" path="M 2.77778E-6 4.81481E-6 L 2.77778E-6 -0.34561 " pathEditMode="relative" rAng="0" ptsTypes="AA">
                                      <p:cBhvr>
                                        <p:cTn id="12" dur="10900" fill="hold"/>
                                        <p:tgtEl>
                                          <p:spTgt spid="31"/>
                                        </p:tgtEl>
                                        <p:attrNameLst>
                                          <p:attrName>ppt_x</p:attrName>
                                          <p:attrName>ppt_y</p:attrName>
                                        </p:attrNameLst>
                                      </p:cBhvr>
                                      <p:rCtr x="0" y="-173"/>
                                    </p:animMotion>
                                  </p:childTnLst>
                                </p:cTn>
                              </p:par>
                              <p:par>
                                <p:cTn id="13" presetID="42" presetClass="path" presetSubtype="0" repeatCount="indefinite" accel="50000" decel="50000" fill="hold" grpId="0" nodeType="withEffect">
                                  <p:stCondLst>
                                    <p:cond delay="0"/>
                                  </p:stCondLst>
                                  <p:childTnLst>
                                    <p:animMotion origin="layout" path="M -3.88889E-6 4.44444E-6 L -3.88889E-6 1.14467 " pathEditMode="relative" rAng="0" ptsTypes="AA">
                                      <p:cBhvr>
                                        <p:cTn id="14" dur="10400" fill="hold"/>
                                        <p:tgtEl>
                                          <p:spTgt spid="33"/>
                                        </p:tgtEl>
                                        <p:attrNameLst>
                                          <p:attrName>ppt_x</p:attrName>
                                          <p:attrName>ppt_y</p:attrName>
                                        </p:attrNameLst>
                                      </p:cBhvr>
                                      <p:rCtr x="0" y="572"/>
                                    </p:animMotion>
                                  </p:childTnLst>
                                </p:cTn>
                              </p:par>
                              <p:par>
                                <p:cTn id="15" presetID="42" presetClass="path" presetSubtype="0" repeatCount="indefinite" accel="50000" decel="50000" fill="hold" grpId="0" nodeType="withEffect">
                                  <p:stCondLst>
                                    <p:cond delay="700"/>
                                  </p:stCondLst>
                                  <p:childTnLst>
                                    <p:animMotion origin="layout" path="M 4.16667E-6 0.27476 L 4.16667E-6 -1.26019 " pathEditMode="relative" rAng="0" ptsTypes="AA">
                                      <p:cBhvr>
                                        <p:cTn id="16" dur="12100" fill="hold"/>
                                        <p:tgtEl>
                                          <p:spTgt spid="34"/>
                                        </p:tgtEl>
                                        <p:attrNameLst>
                                          <p:attrName>ppt_x</p:attrName>
                                          <p:attrName>ppt_y</p:attrName>
                                        </p:attrNameLst>
                                      </p:cBhvr>
                                      <p:rCtr x="0" y="-768"/>
                                    </p:animMotion>
                                  </p:childTnLst>
                                </p:cTn>
                              </p:par>
                              <p:par>
                                <p:cTn id="17" presetID="42" presetClass="path" presetSubtype="0" repeatCount="indefinite" accel="50000" decel="50000" autoRev="1" fill="hold" grpId="0" nodeType="withEffect">
                                  <p:stCondLst>
                                    <p:cond delay="3600"/>
                                  </p:stCondLst>
                                  <p:endCondLst>
                                    <p:cond evt="onNext" delay="0">
                                      <p:tgtEl>
                                        <p:sldTgt/>
                                      </p:tgtEl>
                                    </p:cond>
                                  </p:endCondLst>
                                  <p:childTnLst>
                                    <p:animMotion origin="layout" path="M 1.94444E-6 0 L 1.94444E-6 -1.0081 " pathEditMode="relative" rAng="0" ptsTypes="AA">
                                      <p:cBhvr>
                                        <p:cTn id="18" dur="8400" fill="hold"/>
                                        <p:tgtEl>
                                          <p:spTgt spid="35"/>
                                        </p:tgtEl>
                                        <p:attrNameLst>
                                          <p:attrName>ppt_x</p:attrName>
                                          <p:attrName>ppt_y</p:attrName>
                                        </p:attrNameLst>
                                      </p:cBhvr>
                                      <p:rCtr x="0" y="-504"/>
                                    </p:animMotion>
                                  </p:childTnLst>
                                </p:cTn>
                              </p:par>
                              <p:par>
                                <p:cTn id="19" presetID="42" presetClass="path" presetSubtype="0" repeatCount="indefinite" accel="50000" decel="50000" fill="hold" grpId="0" nodeType="withEffect">
                                  <p:stCondLst>
                                    <p:cond delay="500"/>
                                  </p:stCondLst>
                                  <p:childTnLst>
                                    <p:animMotion origin="layout" path="M 2.77778E-6 1.85185E-6 L 2.77778E-6 0.99305 " pathEditMode="relative" rAng="0" ptsTypes="AA">
                                      <p:cBhvr>
                                        <p:cTn id="20" dur="19500" fill="hold"/>
                                        <p:tgtEl>
                                          <p:spTgt spid="36"/>
                                        </p:tgtEl>
                                        <p:attrNameLst>
                                          <p:attrName>ppt_x</p:attrName>
                                          <p:attrName>ppt_y</p:attrName>
                                        </p:attrNameLst>
                                      </p:cBhvr>
                                      <p:rCtr x="0" y="497"/>
                                    </p:animMotion>
                                  </p:childTnLst>
                                </p:cTn>
                              </p:par>
                              <p:par>
                                <p:cTn id="21" presetID="42" presetClass="path" presetSubtype="0" repeatCount="indefinite" accel="50000" decel="50000" fill="hold" grpId="0" nodeType="withEffect">
                                  <p:stCondLst>
                                    <p:cond delay="6300"/>
                                  </p:stCondLst>
                                  <p:childTnLst>
                                    <p:animMotion origin="layout" path="M 2.77778E-6 1.85185E-6 L 2.77778E-6 0.99305 " pathEditMode="relative" rAng="0" ptsTypes="AA">
                                      <p:cBhvr>
                                        <p:cTn id="22" dur="8200" fill="hold"/>
                                        <p:tgtEl>
                                          <p:spTgt spid="37"/>
                                        </p:tgtEl>
                                        <p:attrNameLst>
                                          <p:attrName>ppt_x</p:attrName>
                                          <p:attrName>ppt_y</p:attrName>
                                        </p:attrNameLst>
                                      </p:cBhvr>
                                      <p:rCtr x="0" y="497"/>
                                    </p:animMotion>
                                  </p:childTnLst>
                                </p:cTn>
                              </p:par>
                              <p:par>
                                <p:cTn id="23" presetID="42" presetClass="path" presetSubtype="0" repeatCount="indefinite" accel="50000" decel="50000" fill="hold" grpId="0" nodeType="withEffect">
                                  <p:stCondLst>
                                    <p:cond delay="5700"/>
                                  </p:stCondLst>
                                  <p:endCondLst>
                                    <p:cond evt="onNext" delay="0">
                                      <p:tgtEl>
                                        <p:sldTgt/>
                                      </p:tgtEl>
                                    </p:cond>
                                  </p:endCondLst>
                                  <p:childTnLst>
                                    <p:animMotion origin="layout" path="M -4.72222E-6 -2.15822E-6 L -4.72222E-6 -1.32223 " pathEditMode="relative" rAng="0" ptsTypes="AA">
                                      <p:cBhvr>
                                        <p:cTn id="24" dur="11500" fill="hold"/>
                                        <p:tgtEl>
                                          <p:spTgt spid="38"/>
                                        </p:tgtEl>
                                        <p:attrNameLst>
                                          <p:attrName>ppt_x</p:attrName>
                                          <p:attrName>ppt_y</p:attrName>
                                        </p:attrNameLst>
                                      </p:cBhvr>
                                      <p:rCtr x="0" y="-661"/>
                                    </p:animMotion>
                                  </p:childTnLst>
                                </p:cTn>
                              </p:par>
                              <p:par>
                                <p:cTn id="25" presetID="42" presetClass="path" presetSubtype="0" repeatCount="indefinite" accel="50000" decel="50000" fill="hold" grpId="0" nodeType="withEffect">
                                  <p:stCondLst>
                                    <p:cond delay="1300"/>
                                  </p:stCondLst>
                                  <p:endCondLst>
                                    <p:cond evt="onNext" delay="0">
                                      <p:tgtEl>
                                        <p:sldTgt/>
                                      </p:tgtEl>
                                    </p:cond>
                                  </p:endCondLst>
                                  <p:childTnLst>
                                    <p:animMotion origin="layout" path="M 1.94444E-6 0 L 1.94444E-6 -1.0081 " pathEditMode="relative" rAng="0" ptsTypes="AA">
                                      <p:cBhvr>
                                        <p:cTn id="26" dur="7300" fill="hold"/>
                                        <p:tgtEl>
                                          <p:spTgt spid="39"/>
                                        </p:tgtEl>
                                        <p:attrNameLst>
                                          <p:attrName>ppt_x</p:attrName>
                                          <p:attrName>ppt_y</p:attrName>
                                        </p:attrNameLst>
                                      </p:cBhvr>
                                      <p:rCtr x="0" y="-504"/>
                                    </p:animMotion>
                                  </p:childTnLst>
                                </p:cTn>
                              </p:par>
                              <p:par>
                                <p:cTn id="27" presetID="42" presetClass="path" presetSubtype="0" repeatCount="indefinite" accel="50000" decel="50000" fill="hold" grpId="0" nodeType="withEffect">
                                  <p:stCondLst>
                                    <p:cond delay="5300"/>
                                  </p:stCondLst>
                                  <p:childTnLst>
                                    <p:animMotion origin="layout" path="M 2.77778E-6 1.85185E-6 L 2.77778E-6 0.99305 " pathEditMode="relative" rAng="0" ptsTypes="AA">
                                      <p:cBhvr>
                                        <p:cTn id="28" dur="15100" fill="hold"/>
                                        <p:tgtEl>
                                          <p:spTgt spid="41"/>
                                        </p:tgtEl>
                                        <p:attrNameLst>
                                          <p:attrName>ppt_x</p:attrName>
                                          <p:attrName>ppt_y</p:attrName>
                                        </p:attrNameLst>
                                      </p:cBhvr>
                                      <p:rCtr x="0" y="497"/>
                                    </p:animMotion>
                                  </p:childTnLst>
                                </p:cTn>
                              </p:par>
                              <p:par>
                                <p:cTn id="29" presetID="42" presetClass="path" presetSubtype="0" repeatCount="indefinite" accel="50000" decel="50000" fill="hold" grpId="0" nodeType="withEffect">
                                  <p:stCondLst>
                                    <p:cond delay="1000"/>
                                  </p:stCondLst>
                                  <p:childTnLst>
                                    <p:animMotion origin="layout" path="M 2.77778E-6 1.85185E-6 L 2.77778E-6 0.99305 " pathEditMode="relative" rAng="0" ptsTypes="AA">
                                      <p:cBhvr>
                                        <p:cTn id="30" dur="5000" fill="hold"/>
                                        <p:tgtEl>
                                          <p:spTgt spid="42"/>
                                        </p:tgtEl>
                                        <p:attrNameLst>
                                          <p:attrName>ppt_x</p:attrName>
                                          <p:attrName>ppt_y</p:attrName>
                                        </p:attrNameLst>
                                      </p:cBhvr>
                                      <p:rCtr x="0" y="497"/>
                                    </p:animMotion>
                                  </p:childTnLst>
                                </p:cTn>
                              </p:par>
                              <p:par>
                                <p:cTn id="31" presetID="27" presetClass="emph" presetSubtype="0" repeatCount="indefinite" fill="hold" grpId="0" nodeType="withEffect">
                                  <p:stCondLst>
                                    <p:cond delay="0"/>
                                  </p:stCondLst>
                                  <p:childTnLst>
                                    <p:animClr clrSpc="rgb" dir="cw">
                                      <p:cBhvr override="childStyle">
                                        <p:cTn id="32" dur="6650" autoRev="1" fill="hold"/>
                                        <p:tgtEl>
                                          <p:spTgt spid="45"/>
                                        </p:tgtEl>
                                        <p:attrNameLst>
                                          <p:attrName>style.color</p:attrName>
                                        </p:attrNameLst>
                                      </p:cBhvr>
                                      <p:to>
                                        <a:srgbClr val="60CCCC"/>
                                      </p:to>
                                    </p:animClr>
                                    <p:animClr clrSpc="rgb" dir="cw">
                                      <p:cBhvr>
                                        <p:cTn id="33" dur="6650" autoRev="1" fill="hold"/>
                                        <p:tgtEl>
                                          <p:spTgt spid="45"/>
                                        </p:tgtEl>
                                        <p:attrNameLst>
                                          <p:attrName>fillcolor</p:attrName>
                                        </p:attrNameLst>
                                      </p:cBhvr>
                                      <p:to>
                                        <a:srgbClr val="60CCCC"/>
                                      </p:to>
                                    </p:animClr>
                                    <p:set>
                                      <p:cBhvr>
                                        <p:cTn id="34" dur="6650" autoRev="1" fill="hold"/>
                                        <p:tgtEl>
                                          <p:spTgt spid="45"/>
                                        </p:tgtEl>
                                        <p:attrNameLst>
                                          <p:attrName>fill.type</p:attrName>
                                        </p:attrNameLst>
                                      </p:cBhvr>
                                      <p:to>
                                        <p:strVal val="solid"/>
                                      </p:to>
                                    </p:set>
                                    <p:set>
                                      <p:cBhvr>
                                        <p:cTn id="35" dur="6650" autoRev="1" fill="hold"/>
                                        <p:tgtEl>
                                          <p:spTgt spid="45"/>
                                        </p:tgtEl>
                                        <p:attrNameLst>
                                          <p:attrName>fill.on</p:attrName>
                                        </p:attrNameLst>
                                      </p:cBhvr>
                                      <p:to>
                                        <p:strVal val="true"/>
                                      </p:to>
                                    </p:set>
                                  </p:childTnLst>
                                </p:cTn>
                              </p:par>
                              <p:par>
                                <p:cTn id="36" presetID="27" presetClass="emph" presetSubtype="0" repeatCount="indefinite" fill="hold" grpId="0" nodeType="withEffect">
                                  <p:stCondLst>
                                    <p:cond delay="700"/>
                                  </p:stCondLst>
                                  <p:childTnLst>
                                    <p:animClr clrSpc="rgb" dir="cw">
                                      <p:cBhvr override="childStyle">
                                        <p:cTn id="37" dur="5350" autoRev="1" fill="hold"/>
                                        <p:tgtEl>
                                          <p:spTgt spid="46"/>
                                        </p:tgtEl>
                                        <p:attrNameLst>
                                          <p:attrName>style.color</p:attrName>
                                        </p:attrNameLst>
                                      </p:cBhvr>
                                      <p:to>
                                        <a:srgbClr val="60CCCC"/>
                                      </p:to>
                                    </p:animClr>
                                    <p:animClr clrSpc="rgb" dir="cw">
                                      <p:cBhvr>
                                        <p:cTn id="38" dur="5350" autoRev="1" fill="hold"/>
                                        <p:tgtEl>
                                          <p:spTgt spid="46"/>
                                        </p:tgtEl>
                                        <p:attrNameLst>
                                          <p:attrName>fillcolor</p:attrName>
                                        </p:attrNameLst>
                                      </p:cBhvr>
                                      <p:to>
                                        <a:srgbClr val="60CCCC"/>
                                      </p:to>
                                    </p:animClr>
                                    <p:set>
                                      <p:cBhvr>
                                        <p:cTn id="39" dur="5350" autoRev="1" fill="hold"/>
                                        <p:tgtEl>
                                          <p:spTgt spid="46"/>
                                        </p:tgtEl>
                                        <p:attrNameLst>
                                          <p:attrName>fill.type</p:attrName>
                                        </p:attrNameLst>
                                      </p:cBhvr>
                                      <p:to>
                                        <p:strVal val="solid"/>
                                      </p:to>
                                    </p:set>
                                    <p:set>
                                      <p:cBhvr>
                                        <p:cTn id="40" dur="5350" autoRev="1" fill="hold"/>
                                        <p:tgtEl>
                                          <p:spTgt spid="46"/>
                                        </p:tgtEl>
                                        <p:attrNameLst>
                                          <p:attrName>fill.on</p:attrName>
                                        </p:attrNameLst>
                                      </p:cBhvr>
                                      <p:to>
                                        <p:strVal val="true"/>
                                      </p:to>
                                    </p:set>
                                  </p:childTnLst>
                                </p:cTn>
                              </p:par>
                              <p:par>
                                <p:cTn id="41" presetID="27" presetClass="emph" presetSubtype="0" repeatCount="indefinite" fill="hold" grpId="0" nodeType="withEffect">
                                  <p:stCondLst>
                                    <p:cond delay="2100"/>
                                  </p:stCondLst>
                                  <p:childTnLst>
                                    <p:animClr clrSpc="rgb" dir="cw">
                                      <p:cBhvr override="childStyle">
                                        <p:cTn id="42" dur="6650" autoRev="1" fill="hold"/>
                                        <p:tgtEl>
                                          <p:spTgt spid="47"/>
                                        </p:tgtEl>
                                        <p:attrNameLst>
                                          <p:attrName>style.color</p:attrName>
                                        </p:attrNameLst>
                                      </p:cBhvr>
                                      <p:to>
                                        <a:srgbClr val="60CCCC"/>
                                      </p:to>
                                    </p:animClr>
                                    <p:animClr clrSpc="rgb" dir="cw">
                                      <p:cBhvr>
                                        <p:cTn id="43" dur="6650" autoRev="1" fill="hold"/>
                                        <p:tgtEl>
                                          <p:spTgt spid="47"/>
                                        </p:tgtEl>
                                        <p:attrNameLst>
                                          <p:attrName>fillcolor</p:attrName>
                                        </p:attrNameLst>
                                      </p:cBhvr>
                                      <p:to>
                                        <a:srgbClr val="60CCCC"/>
                                      </p:to>
                                    </p:animClr>
                                    <p:set>
                                      <p:cBhvr>
                                        <p:cTn id="44" dur="6650" autoRev="1" fill="hold"/>
                                        <p:tgtEl>
                                          <p:spTgt spid="47"/>
                                        </p:tgtEl>
                                        <p:attrNameLst>
                                          <p:attrName>fill.type</p:attrName>
                                        </p:attrNameLst>
                                      </p:cBhvr>
                                      <p:to>
                                        <p:strVal val="solid"/>
                                      </p:to>
                                    </p:set>
                                    <p:set>
                                      <p:cBhvr>
                                        <p:cTn id="45" dur="6650" autoRev="1" fill="hold"/>
                                        <p:tgtEl>
                                          <p:spTgt spid="47"/>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33" grpId="0" animBg="1"/>
      <p:bldP spid="28" grpId="0" animBg="1"/>
      <p:bldP spid="29" grpId="0" animBg="1"/>
      <p:bldP spid="30" grpId="0" animBg="1"/>
      <p:bldP spid="31" grpId="0" animBg="1"/>
      <p:bldP spid="34" grpId="0" animBg="1"/>
      <p:bldP spid="35" grpId="0" animBg="1"/>
      <p:bldP spid="36" grpId="0" animBg="1"/>
      <p:bldP spid="37" grpId="0" animBg="1"/>
      <p:bldP spid="38" grpId="0" animBg="1"/>
      <p:bldP spid="39" grpId="0" animBg="1"/>
      <p:bldP spid="41" grpId="0" animBg="1"/>
      <p:bldP spid="42" grpId="0" animBg="1"/>
    </p:bld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pic>
        <p:nvPicPr>
          <p:cNvPr id="53" name="Picture 52"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85" name="Rectangle 84"/>
          <p:cNvSpPr/>
          <p:nvPr/>
        </p:nvSpPr>
        <p:spPr>
          <a:xfrm>
            <a:off x="0" y="2467"/>
            <a:ext cx="9129008" cy="63783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4" name="Rectangle 43"/>
          <p:cNvSpPr/>
          <p:nvPr userDrawn="1"/>
        </p:nvSpPr>
        <p:spPr>
          <a:xfrm>
            <a:off x="1" y="6545441"/>
            <a:ext cx="9129008" cy="3127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8" name="Subtitle 2"/>
          <p:cNvSpPr>
            <a:spLocks noGrp="1"/>
          </p:cNvSpPr>
          <p:nvPr>
            <p:ph type="subTitle" idx="1" hasCustomPrompt="1"/>
          </p:nvPr>
        </p:nvSpPr>
        <p:spPr>
          <a:xfrm>
            <a:off x="236383" y="4464244"/>
            <a:ext cx="8112126" cy="384175"/>
          </a:xfrm>
        </p:spPr>
        <p:txBody>
          <a:bodyPr anchor="b" anchorCtr="0">
            <a:noAutofit/>
          </a:bodyPr>
          <a:lstStyle>
            <a:lvl1pPr marL="0" indent="0" algn="l">
              <a:buNone/>
              <a:defRPr lang="en-US" sz="1500" b="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a:t>
            </a:r>
            <a:endParaRPr lang="en-US" dirty="0"/>
          </a:p>
        </p:txBody>
      </p:sp>
      <p:sp>
        <p:nvSpPr>
          <p:cNvPr id="50" name="Title 1"/>
          <p:cNvSpPr>
            <a:spLocks noGrp="1"/>
          </p:cNvSpPr>
          <p:nvPr>
            <p:ph type="ctrTitle" hasCustomPrompt="1"/>
          </p:nvPr>
        </p:nvSpPr>
        <p:spPr>
          <a:xfrm>
            <a:off x="221413" y="1248399"/>
            <a:ext cx="8112125" cy="2907239"/>
          </a:xfrm>
        </p:spPr>
        <p:txBody>
          <a:bodyPr/>
          <a:lstStyle>
            <a:lvl1pPr algn="l" defTabSz="684210" rtl="0" eaLnBrk="1" latinLnBrk="0" hangingPunct="1">
              <a:lnSpc>
                <a:spcPct val="90000"/>
              </a:lnSpc>
              <a:spcBef>
                <a:spcPct val="0"/>
              </a:spcBef>
              <a:buNone/>
              <a:defRPr lang="en-US" sz="45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grpSp>
        <p:nvGrpSpPr>
          <p:cNvPr id="2" name="Group 67"/>
          <p:cNvGrpSpPr/>
          <p:nvPr userDrawn="1"/>
        </p:nvGrpSpPr>
        <p:grpSpPr>
          <a:xfrm>
            <a:off x="341918" y="301967"/>
            <a:ext cx="630141" cy="447811"/>
            <a:chOff x="609606" y="528528"/>
            <a:chExt cx="1444732" cy="763787"/>
          </a:xfrm>
          <a:gradFill flip="none" rotWithShape="1">
            <a:gsLst>
              <a:gs pos="11000">
                <a:schemeClr val="accent2"/>
              </a:gs>
              <a:gs pos="100000">
                <a:schemeClr val="accent5"/>
              </a:gs>
            </a:gsLst>
            <a:lin ang="2700000" scaled="1"/>
            <a:tileRect/>
          </a:gradFill>
        </p:grpSpPr>
        <p:sp>
          <p:nvSpPr>
            <p:cNvPr id="92" name="Rectangle 9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93" name="Freeform 92"/>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4" name="Freeform 93"/>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95" name="Freeform 94"/>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96" name="Freeform 95"/>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97" name="Freeform 96"/>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98" name="Freeform 97"/>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99" name="Freeform 98"/>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0" name="Freeform 99"/>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5" name="Freeform 104"/>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106" name="Freeform 105"/>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7" name="Freeform 106"/>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08" name="Freeform 107"/>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113" name="Freeform 112"/>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
        <p:nvSpPr>
          <p:cNvPr id="57"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5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51" name="Text Placeholder 50"/>
          <p:cNvSpPr>
            <a:spLocks noGrp="1"/>
          </p:cNvSpPr>
          <p:nvPr>
            <p:ph type="body" sz="quarter" idx="10" hasCustomPrompt="1"/>
          </p:nvPr>
        </p:nvSpPr>
        <p:spPr>
          <a:xfrm>
            <a:off x="235806" y="4785927"/>
            <a:ext cx="8110268" cy="395288"/>
          </a:xfrm>
        </p:spPr>
        <p:txBody>
          <a:bodyPr/>
          <a:lstStyle>
            <a:lvl1pPr marL="0" indent="0">
              <a:buFontTx/>
              <a:buNone/>
              <a:defRPr lang="en-US" sz="1400" kern="1200" dirty="0" smtClean="0">
                <a:solidFill>
                  <a:srgbClr val="6DB344"/>
                </a:solidFill>
                <a:latin typeface="+mj-lt"/>
                <a:ea typeface="+mn-ea"/>
                <a:cs typeface="+mn-cs"/>
              </a:defRPr>
            </a:lvl1pPr>
            <a:lvl2pPr>
              <a:buFontTx/>
              <a:buNone/>
              <a:defRPr lang="en-US" sz="1500" kern="1200" dirty="0" smtClean="0">
                <a:solidFill>
                  <a:srgbClr val="6DB344"/>
                </a:solidFill>
                <a:latin typeface="+mj-lt"/>
                <a:ea typeface="+mn-ea"/>
                <a:cs typeface="+mn-cs"/>
              </a:defRPr>
            </a:lvl2pPr>
            <a:lvl3pPr>
              <a:buFontTx/>
              <a:buNone/>
              <a:defRPr lang="en-US" sz="1500" kern="1200" dirty="0" smtClean="0">
                <a:solidFill>
                  <a:srgbClr val="6DB344"/>
                </a:solidFill>
                <a:latin typeface="+mj-lt"/>
                <a:ea typeface="+mn-ea"/>
                <a:cs typeface="+mn-cs"/>
              </a:defRPr>
            </a:lvl3pPr>
            <a:lvl4pPr>
              <a:buFontTx/>
              <a:buNone/>
              <a:defRPr lang="en-US" sz="1500" kern="1200" dirty="0" smtClean="0">
                <a:solidFill>
                  <a:srgbClr val="6DB344"/>
                </a:solidFill>
                <a:latin typeface="+mj-lt"/>
                <a:ea typeface="+mn-ea"/>
                <a:cs typeface="+mn-cs"/>
              </a:defRPr>
            </a:lvl4pPr>
            <a:lvl5pPr>
              <a:buFontTx/>
              <a:buNone/>
              <a:defRPr lang="en-US" sz="1500" kern="1200" dirty="0" smtClean="0">
                <a:solidFill>
                  <a:srgbClr val="6DB344"/>
                </a:solidFill>
                <a:latin typeface="+mj-lt"/>
                <a:ea typeface="+mn-ea"/>
                <a:cs typeface="+mn-cs"/>
              </a:defRPr>
            </a:lvl5pPr>
          </a:lstStyle>
          <a:p>
            <a:pPr lvl="0"/>
            <a:r>
              <a:rPr lang="en-US" dirty="0" smtClean="0"/>
              <a:t>Presenter Title</a:t>
            </a:r>
            <a:endParaRPr lang="en-US" dirty="0"/>
          </a:p>
        </p:txBody>
      </p:sp>
      <p:sp>
        <p:nvSpPr>
          <p:cNvPr id="54" name="Text Placeholder 53"/>
          <p:cNvSpPr>
            <a:spLocks noGrp="1"/>
          </p:cNvSpPr>
          <p:nvPr>
            <p:ph type="body" sz="quarter" idx="11" hasCustomPrompt="1"/>
          </p:nvPr>
        </p:nvSpPr>
        <p:spPr>
          <a:xfrm>
            <a:off x="235805" y="5273759"/>
            <a:ext cx="8124560" cy="400051"/>
          </a:xfrm>
        </p:spPr>
        <p:txBody>
          <a:bodyPr/>
          <a:lstStyle>
            <a:lvl1pPr marL="0" indent="0">
              <a:buFontTx/>
              <a:buNone/>
              <a:defRPr lang="en-US" sz="1100" kern="1200" dirty="0" smtClean="0">
                <a:solidFill>
                  <a:srgbClr val="6DB344"/>
                </a:solidFill>
                <a:latin typeface="+mj-lt"/>
                <a:ea typeface="+mn-ea"/>
                <a:cs typeface="+mn-cs"/>
              </a:defRPr>
            </a:lvl1pPr>
            <a:lvl2pPr marL="0" indent="0">
              <a:buFontTx/>
              <a:buNone/>
              <a:defRPr lang="en-US" sz="1500" kern="1200" dirty="0" smtClean="0">
                <a:solidFill>
                  <a:srgbClr val="6DB344"/>
                </a:solidFill>
                <a:latin typeface="+mj-lt"/>
                <a:ea typeface="+mn-ea"/>
                <a:cs typeface="+mn-cs"/>
              </a:defRPr>
            </a:lvl2pPr>
            <a:lvl3pPr marL="0" indent="0">
              <a:buFontTx/>
              <a:buNone/>
              <a:defRPr lang="en-US" sz="1500" kern="1200" dirty="0" smtClean="0">
                <a:solidFill>
                  <a:srgbClr val="6DB344"/>
                </a:solidFill>
                <a:latin typeface="+mj-lt"/>
                <a:ea typeface="+mn-ea"/>
                <a:cs typeface="+mn-cs"/>
              </a:defRPr>
            </a:lvl3pPr>
            <a:lvl4pPr marL="0" indent="0">
              <a:buFontTx/>
              <a:buNone/>
              <a:defRPr lang="en-US" sz="1500" kern="1200" dirty="0" smtClean="0">
                <a:solidFill>
                  <a:srgbClr val="6DB344"/>
                </a:solidFill>
                <a:latin typeface="+mj-lt"/>
                <a:ea typeface="+mn-ea"/>
                <a:cs typeface="+mn-cs"/>
              </a:defRPr>
            </a:lvl4pPr>
            <a:lvl5pPr marL="0" indent="0">
              <a:buFontTx/>
              <a:buNone/>
              <a:defRPr lang="en-US" sz="1500" kern="1200" dirty="0" smtClean="0">
                <a:solidFill>
                  <a:srgbClr val="6DB344"/>
                </a:solidFill>
                <a:latin typeface="+mj-lt"/>
                <a:ea typeface="+mn-ea"/>
                <a:cs typeface="+mn-cs"/>
              </a:defRPr>
            </a:lvl5pPr>
          </a:lstStyle>
          <a:p>
            <a:pPr lvl="0"/>
            <a:r>
              <a:rPr lang="en-US" dirty="0" smtClean="0"/>
              <a:t>Date</a:t>
            </a:r>
            <a:endParaRPr lang="en-US" dirty="0"/>
          </a:p>
        </p:txBody>
      </p:sp>
      <p:sp>
        <p:nvSpPr>
          <p:cNvPr id="2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1142330332"/>
      </p:ext>
    </p:extLst>
  </p:cSld>
  <p:clrMapOvr>
    <a:masterClrMapping/>
  </p:clrMapOvr>
  <p:transition>
    <p:wipe dir="r"/>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ounded Rectangle 28"/>
          <p:cNvSpPr/>
          <p:nvPr/>
        </p:nvSpPr>
        <p:spPr>
          <a:xfrm>
            <a:off x="1823499" y="-3570592"/>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0" name="Rounded Rectangle 29"/>
          <p:cNvSpPr/>
          <p:nvPr/>
        </p:nvSpPr>
        <p:spPr>
          <a:xfrm>
            <a:off x="0" y="-6377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1" name="Rounded Rectangle 30"/>
          <p:cNvSpPr/>
          <p:nvPr/>
        </p:nvSpPr>
        <p:spPr>
          <a:xfrm rot="10800000">
            <a:off x="1013792" y="424860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2" name="Rounded Rectangle 31"/>
          <p:cNvSpPr/>
          <p:nvPr userDrawn="1"/>
        </p:nvSpPr>
        <p:spPr>
          <a:xfrm>
            <a:off x="6585484" y="-2913280"/>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3" name="Rounded Rectangle 32"/>
          <p:cNvSpPr/>
          <p:nvPr userDrawn="1"/>
        </p:nvSpPr>
        <p:spPr>
          <a:xfrm>
            <a:off x="8105452" y="5699371"/>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34" name="Rounded Rectangle 33"/>
          <p:cNvSpPr/>
          <p:nvPr/>
        </p:nvSpPr>
        <p:spPr>
          <a:xfrm rot="10800000">
            <a:off x="3036073" y="1516340"/>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45"/>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53"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33"/>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28"/>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24772640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remove" grpId="0" nodeType="withEffect">
                                  <p:stCondLst>
                                    <p:cond delay="1500"/>
                                  </p:stCondLst>
                                  <p:childTnLst>
                                    <p:animMotion origin="layout" path="M -2.77778E-6 -2.22045E-16 L -2.77778E-6 -1.425 " pathEditMode="fixed" rAng="0" ptsTypes="AA">
                                      <p:cBhvr>
                                        <p:cTn id="6" dur="4500" fill="hold"/>
                                        <p:tgtEl>
                                          <p:spTgt spid="33"/>
                                        </p:tgtEl>
                                        <p:attrNameLst>
                                          <p:attrName>ppt_x</p:attrName>
                                          <p:attrName>ppt_y</p:attrName>
                                        </p:attrNameLst>
                                      </p:cBhvr>
                                      <p:rCtr x="0" y="-712"/>
                                    </p:animMotion>
                                  </p:childTnLst>
                                </p:cTn>
                              </p:par>
                              <p:par>
                                <p:cTn id="7" presetID="42" presetClass="path" presetSubtype="0" repeatCount="indefinite" accel="50000" decel="50000" autoRev="1" fill="hold" grpId="0" nodeType="withEffect">
                                  <p:stCondLst>
                                    <p:cond delay="0"/>
                                  </p:stCondLst>
                                  <p:childTnLst>
                                    <p:animMotion origin="layout" path="M 3.05556E-6 -2.96296E-6 L 3.05556E-6 0.88611 " pathEditMode="fixed" rAng="0" ptsTypes="AA">
                                      <p:cBhvr>
                                        <p:cTn id="8" dur="4500" fill="hold"/>
                                        <p:tgtEl>
                                          <p:spTgt spid="32"/>
                                        </p:tgtEl>
                                        <p:attrNameLst>
                                          <p:attrName>ppt_x</p:attrName>
                                          <p:attrName>ppt_y</p:attrName>
                                        </p:attrNameLst>
                                      </p:cBhvr>
                                      <p:rCtr x="0" y="443"/>
                                    </p:animMotion>
                                  </p:childTnLst>
                                </p:cTn>
                              </p:par>
                              <p:par>
                                <p:cTn id="9" presetID="64" presetClass="path" presetSubtype="0" repeatCount="indefinite" accel="50000" decel="50000" autoRev="1" fill="hold" grpId="0" nodeType="withEffect">
                                  <p:stCondLst>
                                    <p:cond delay="1400"/>
                                  </p:stCondLst>
                                  <p:childTnLst>
                                    <p:animMotion origin="layout" path="M -2.5E-6 3.7037E-6 L -2.5E-6 -1.33195 " pathEditMode="fixed" rAng="0" ptsTypes="AA">
                                      <p:cBhvr>
                                        <p:cTn id="10" dur="4500" fill="hold"/>
                                        <p:tgtEl>
                                          <p:spTgt spid="34"/>
                                        </p:tgtEl>
                                        <p:attrNameLst>
                                          <p:attrName>ppt_x</p:attrName>
                                          <p:attrName>ppt_y</p:attrName>
                                        </p:attrNameLst>
                                      </p:cBhvr>
                                      <p:rCtr x="0" y="-666"/>
                                    </p:animMotion>
                                  </p:childTnLst>
                                </p:cTn>
                              </p:par>
                              <p:par>
                                <p:cTn id="11" presetID="64" presetClass="path" presetSubtype="0" repeatCount="indefinite" accel="50000" decel="50000" autoRev="1" fill="hold" grpId="0" nodeType="withEffect">
                                  <p:stCondLst>
                                    <p:cond delay="3600"/>
                                  </p:stCondLst>
                                  <p:childTnLst>
                                    <p:animMotion origin="layout" path="M -1.94444E-6 4.07407E-6 L -1.94444E-6 -1.42084 " pathEditMode="fixed" rAng="0" ptsTypes="AA">
                                      <p:cBhvr>
                                        <p:cTn id="12" dur="4500" fill="hold"/>
                                        <p:tgtEl>
                                          <p:spTgt spid="31"/>
                                        </p:tgtEl>
                                        <p:attrNameLst>
                                          <p:attrName>ppt_x</p:attrName>
                                          <p:attrName>ppt_y</p:attrName>
                                        </p:attrNameLst>
                                      </p:cBhvr>
                                      <p:rCtr x="0" y="-710"/>
                                    </p:animMotion>
                                  </p:childTnLst>
                                </p:cTn>
                              </p:par>
                              <p:par>
                                <p:cTn id="13" presetID="42" presetClass="path" presetSubtype="0" repeatCount="indefinite" accel="50000" decel="50000" autoRev="1" fill="hold" grpId="0" nodeType="withEffect">
                                  <p:stCondLst>
                                    <p:cond delay="900"/>
                                  </p:stCondLst>
                                  <p:childTnLst>
                                    <p:animMotion origin="layout" path="M 1.94444E-6 4.07407E-6 L 1.94444E-6 0.81944 " pathEditMode="fixed" rAng="0" ptsTypes="AA">
                                      <p:cBhvr>
                                        <p:cTn id="14" dur="4500" fill="hold"/>
                                        <p:tgtEl>
                                          <p:spTgt spid="30"/>
                                        </p:tgtEl>
                                        <p:attrNameLst>
                                          <p:attrName>ppt_x</p:attrName>
                                          <p:attrName>ppt_y</p:attrName>
                                        </p:attrNameLst>
                                      </p:cBhvr>
                                      <p:rCtr x="0" y="410"/>
                                    </p:animMotion>
                                  </p:childTnLst>
                                </p:cTn>
                              </p:par>
                              <p:par>
                                <p:cTn id="15" presetID="42" presetClass="path" presetSubtype="0" repeatCount="indefinite" accel="50000" decel="50000" autoRev="1" fill="hold" grpId="0" nodeType="withEffect">
                                  <p:stCondLst>
                                    <p:cond delay="2800"/>
                                  </p:stCondLst>
                                  <p:childTnLst>
                                    <p:animMotion origin="layout" path="M -3.61111E-6 2.59259E-6 L -3.61111E-6 1.19028 " pathEditMode="fixed" rAng="0" ptsTypes="AA">
                                      <p:cBhvr>
                                        <p:cTn id="16" dur="4500" fill="hold"/>
                                        <p:tgtEl>
                                          <p:spTgt spid="29"/>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spTree>
      <p:nvGrpSpPr>
        <p:cNvPr id="1" name=""/>
        <p:cNvGrpSpPr/>
        <p:nvPr/>
      </p:nvGrpSpPr>
      <p:grpSpPr>
        <a:xfrm>
          <a:off x="0" y="0"/>
          <a:ext cx="0" cy="0"/>
          <a:chOff x="0" y="0"/>
          <a:chExt cx="0" cy="0"/>
        </a:xfrm>
      </p:grpSpPr>
      <p:pic>
        <p:nvPicPr>
          <p:cNvPr id="35"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grpSp>
        <p:nvGrpSpPr>
          <p:cNvPr id="46" name="Group 45"/>
          <p:cNvGrpSpPr/>
          <p:nvPr userDrawn="1"/>
        </p:nvGrpSpPr>
        <p:grpSpPr>
          <a:xfrm>
            <a:off x="110" y="-2056030"/>
            <a:ext cx="9835191" cy="19379147"/>
            <a:chOff x="0" y="-2056029"/>
            <a:chExt cx="13110173" cy="19379146"/>
          </a:xfrm>
        </p:grpSpPr>
        <p:sp>
          <p:nvSpPr>
            <p:cNvPr id="36" name="Rounded Rectangle 35"/>
            <p:cNvSpPr/>
            <p:nvPr userDrawn="1"/>
          </p:nvSpPr>
          <p:spPr>
            <a:xfrm>
              <a:off x="2430699" y="3308943"/>
              <a:ext cx="2305719" cy="14014174"/>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0" name="Rounded Rectangle 39"/>
            <p:cNvSpPr/>
            <p:nvPr userDrawn="1"/>
          </p:nvSpPr>
          <p:spPr>
            <a:xfrm>
              <a:off x="0" y="1236689"/>
              <a:ext cx="2305719" cy="8148430"/>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2" name="Rounded Rectangle 41"/>
            <p:cNvSpPr/>
            <p:nvPr userDrawn="1"/>
          </p:nvSpPr>
          <p:spPr>
            <a:xfrm rot="10800000">
              <a:off x="1351370" y="4248605"/>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3" name="Rounded Rectangle 42"/>
            <p:cNvSpPr/>
            <p:nvPr userDrawn="1"/>
          </p:nvSpPr>
          <p:spPr>
            <a:xfrm>
              <a:off x="8778358" y="-2056029"/>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4" name="Rounded Rectangle 43"/>
            <p:cNvSpPr/>
            <p:nvPr userDrawn="1"/>
          </p:nvSpPr>
          <p:spPr>
            <a:xfrm>
              <a:off x="10804454" y="2783785"/>
              <a:ext cx="2305719" cy="8148430"/>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sp>
          <p:nvSpPr>
            <p:cNvPr id="45" name="Rounded Rectangle 44"/>
            <p:cNvSpPr/>
            <p:nvPr userDrawn="1"/>
          </p:nvSpPr>
          <p:spPr>
            <a:xfrm rot="10800000">
              <a:off x="4047043" y="174390"/>
              <a:ext cx="2305719" cy="8148430"/>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4210"/>
              <a:endParaRPr lang="en-US" sz="1400" dirty="0">
                <a:solidFill>
                  <a:srgbClr val="FFFFFF"/>
                </a:solidFill>
              </a:endParaRPr>
            </a:p>
          </p:txBody>
        </p:sp>
      </p:grpSp>
      <p:sp>
        <p:nvSpPr>
          <p:cNvPr id="2" name="Title 1"/>
          <p:cNvSpPr>
            <a:spLocks noGrp="1"/>
          </p:cNvSpPr>
          <p:nvPr>
            <p:ph type="ctrTitle" hasCustomPrompt="1"/>
          </p:nvPr>
        </p:nvSpPr>
        <p:spPr>
          <a:xfrm>
            <a:off x="221413" y="1236775"/>
            <a:ext cx="8112125" cy="2918779"/>
          </a:xfrm>
        </p:spPr>
        <p:txBody>
          <a:bodyPr/>
          <a:lstStyle>
            <a:lvl1pPr>
              <a:lnSpc>
                <a:spcPct val="90000"/>
              </a:lnSpc>
              <a:defRPr sz="4500" b="0" spc="0" baseline="0">
                <a:solidFill>
                  <a:schemeClr val="bg1"/>
                </a:solidFill>
                <a:latin typeface="+mj-lt"/>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245"/>
            <a:ext cx="8112126" cy="384175"/>
          </a:xfrm>
        </p:spPr>
        <p:txBody>
          <a:bodyPr anchor="b" anchorCtr="0">
            <a:noAutofit/>
          </a:bodyPr>
          <a:lstStyle>
            <a:lvl1pPr marL="0" indent="0" algn="l">
              <a:buNone/>
              <a:defRPr sz="1500" b="0">
                <a:solidFill>
                  <a:schemeClr val="bg1"/>
                </a:solidFill>
                <a:latin typeface="+mj-lt"/>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a:t>
            </a:r>
            <a:endParaRPr lang="en-US" dirty="0"/>
          </a:p>
        </p:txBody>
      </p:sp>
      <p:sp>
        <p:nvSpPr>
          <p:cNvPr id="58" name="Rectangle 5"/>
          <p:cNvSpPr>
            <a:spLocks noChangeArrowheads="1"/>
          </p:cNvSpPr>
          <p:nvPr/>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FFFFFF"/>
                </a:solidFill>
              </a:rPr>
              <a:t>Cisco Confidential</a:t>
            </a:r>
          </a:p>
        </p:txBody>
      </p:sp>
      <p:grpSp>
        <p:nvGrpSpPr>
          <p:cNvPr id="4" name="Group 5"/>
          <p:cNvGrpSpPr>
            <a:grpSpLocks/>
          </p:cNvGrpSpPr>
          <p:nvPr userDrawn="1"/>
        </p:nvGrpSpPr>
        <p:grpSpPr bwMode="auto">
          <a:xfrm>
            <a:off x="341800" y="304803"/>
            <a:ext cx="631526" cy="447676"/>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
        <p:nvSpPr>
          <p:cNvPr id="37"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38"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
        <p:nvSpPr>
          <p:cNvPr id="39" name="Text Placeholder 38"/>
          <p:cNvSpPr>
            <a:spLocks noGrp="1"/>
          </p:cNvSpPr>
          <p:nvPr>
            <p:ph type="body" sz="quarter" idx="10" hasCustomPrompt="1"/>
          </p:nvPr>
        </p:nvSpPr>
        <p:spPr>
          <a:xfrm>
            <a:off x="235805" y="4782933"/>
            <a:ext cx="8112650" cy="384175"/>
          </a:xfrm>
        </p:spPr>
        <p:txBody>
          <a:bodyPr/>
          <a:lstStyle>
            <a:lvl1pPr marL="0" indent="0">
              <a:buFontTx/>
              <a:buNone/>
              <a:defRPr lang="en-US" sz="14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235805" y="5273428"/>
            <a:ext cx="8112650" cy="384175"/>
          </a:xfrm>
        </p:spPr>
        <p:txBody>
          <a:bodyPr/>
          <a:lstStyle>
            <a:lvl1pPr marL="0" indent="0">
              <a:buFontTx/>
              <a:buNone/>
              <a:defRPr lang="en-US" sz="1100" kern="1200" dirty="0" smtClean="0">
                <a:solidFill>
                  <a:schemeClr val="bg1"/>
                </a:solidFill>
                <a:latin typeface="+mj-lt"/>
                <a:ea typeface="+mn-ea"/>
                <a:cs typeface="+mn-cs"/>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Tree>
    <p:extLst>
      <p:ext uri="{BB962C8B-B14F-4D97-AF65-F5344CB8AC3E}">
        <p14:creationId xmlns:p14="http://schemas.microsoft.com/office/powerpoint/2010/main" val="3876488203"/>
      </p:ext>
    </p:extLst>
  </p:cSld>
  <p:clrMapOvr>
    <a:masterClrMapping/>
  </p:clrMapOvr>
  <p:transition>
    <p:wipe dir="r"/>
  </p:transition>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showMasterSp="0" preserve="1">
  <p:cSld name="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82"/>
            <a:ext cx="8694295" cy="33577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41720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59185583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4" presetClass="path" presetSubtype="0" accel="50000" decel="50000" fill="hold" grpId="0" nodeType="withEffect">
                                  <p:stCondLst>
                                    <p:cond delay="0"/>
                                  </p:stCondLst>
                                  <p:childTnLst>
                                    <p:animMotion origin="layout" path="M -1.94444E-6 4.81481E-6 L -1.94444E-6 -0.48102 " pathEditMode="relative" rAng="0" ptsTypes="AA">
                                      <p:cBhvr>
                                        <p:cTn id="9" dur="1600" fill="hold"/>
                                        <p:tgtEl>
                                          <p:spTgt spid="31"/>
                                        </p:tgtEl>
                                        <p:attrNameLst>
                                          <p:attrName>ppt_x</p:attrName>
                                          <p:attrName>ppt_y</p:attrName>
                                        </p:attrNameLst>
                                      </p:cBhvr>
                                      <p:rCtr x="0" y="-24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 grpId="0"/>
    </p:bld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showMasterSp="0" preserve="1">
  <p:cSld name="1_Segue">
    <p:spTree>
      <p:nvGrpSpPr>
        <p:cNvPr id="1" name=""/>
        <p:cNvGrpSpPr/>
        <p:nvPr/>
      </p:nvGrpSpPr>
      <p:grpSpPr>
        <a:xfrm>
          <a:off x="0" y="0"/>
          <a:ext cx="0" cy="0"/>
          <a:chOff x="0" y="0"/>
          <a:chExt cx="0" cy="0"/>
        </a:xfrm>
      </p:grpSpPr>
      <p:pic>
        <p:nvPicPr>
          <p:cNvPr id="11" name="Picture 10"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3106822"/>
            <a:ext cx="8477250" cy="3438525"/>
          </a:xfrm>
          <a:prstGeom prst="rect">
            <a:avLst/>
          </a:prstGeom>
        </p:spPr>
      </p:pic>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4"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pic>
        <p:nvPicPr>
          <p:cNvPr id="16" name="Picture 15" descr="segue texture.jp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31" name="Rectangle 30"/>
          <p:cNvSpPr/>
          <p:nvPr userDrawn="1"/>
        </p:nvSpPr>
        <p:spPr>
          <a:xfrm>
            <a:off x="217379" y="3022916"/>
            <a:ext cx="8694295" cy="17205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ctrTitle" hasCustomPrompt="1"/>
          </p:nvPr>
        </p:nvSpPr>
        <p:spPr>
          <a:xfrm>
            <a:off x="221413" y="1774623"/>
            <a:ext cx="8112125" cy="2407043"/>
          </a:xfrm>
        </p:spPr>
        <p:txBody>
          <a:bodyPr/>
          <a:lstStyle>
            <a:lvl1pPr algn="l" defTabSz="684210" rtl="0" eaLnBrk="1" latinLnBrk="0" hangingPunct="1">
              <a:lnSpc>
                <a:spcPct val="85000"/>
              </a:lnSpc>
              <a:spcBef>
                <a:spcPct val="0"/>
              </a:spcBef>
              <a:buNone/>
              <a:defRPr lang="en-US" sz="4100" b="0" kern="1200" spc="0" baseline="0" dirty="0">
                <a:gradFill flip="none" rotWithShape="1">
                  <a:gsLst>
                    <a:gs pos="0">
                      <a:srgbClr val="55E6ED"/>
                    </a:gs>
                    <a:gs pos="80000">
                      <a:srgbClr val="009249"/>
                    </a:gs>
                  </a:gsLst>
                  <a:lin ang="12000000" scaled="0"/>
                  <a:tileRect/>
                </a:gradFill>
                <a:latin typeface="+mj-lt"/>
                <a:ea typeface="+mj-ea"/>
                <a:cs typeface="+mj-cs"/>
              </a:defRPr>
            </a:lvl1pPr>
          </a:lstStyle>
          <a:p>
            <a:r>
              <a:rPr lang="en-US" dirty="0" smtClean="0"/>
              <a:t>Presentation Title Goes Here</a:t>
            </a:r>
            <a:endParaRPr lang="en-US" dirty="0"/>
          </a:p>
        </p:txBody>
      </p:sp>
      <p:sp>
        <p:nvSpPr>
          <p:cNvPr id="14"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3058141919"/>
      </p:ext>
    </p:extLst>
  </p:cSld>
  <p:clrMapOvr>
    <a:masterClrMapping/>
  </p:clrMapOvr>
  <p:transition>
    <p:wipe dir="r"/>
  </p:transition>
  <p:timing>
    <p:tnLst>
      <p:par>
        <p:cTn id="1" dur="indefinite" restart="never" nodeType="tmRoot"/>
      </p:par>
    </p:tnLst>
  </p:timing>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3232" y="1344168"/>
            <a:ext cx="8570912" cy="4965192"/>
          </a:xfrm>
        </p:spPr>
        <p:txBody>
          <a:bodyPr>
            <a:noAutofit/>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8212780"/>
      </p:ext>
    </p:extLst>
  </p:cSld>
  <p:clrMapOvr>
    <a:masterClrMapping/>
  </p:clrMapOvr>
  <p:transition>
    <p:wipe dir="r"/>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2_Quote Slide">
    <p:bg>
      <p:bgPr>
        <a:solidFill>
          <a:schemeClr val="accent4"/>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65637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29702" y="1339747"/>
            <a:ext cx="4021116"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588185" y="1339747"/>
            <a:ext cx="4222440" cy="4965700"/>
          </a:xfrm>
        </p:spPr>
        <p:txBody>
          <a:bodyPr>
            <a:noAutofit/>
          </a:bodyPr>
          <a:lstStyle>
            <a:lvl1pPr>
              <a:lnSpc>
                <a:spcPct val="95000"/>
              </a:lnSpc>
              <a:spcBef>
                <a:spcPts val="1110"/>
              </a:spcBef>
              <a:defRPr sz="1400">
                <a:solidFill>
                  <a:srgbClr val="435153"/>
                </a:solidFill>
                <a:latin typeface="+mj-lt"/>
              </a:defRPr>
            </a:lvl1pPr>
            <a:lvl2pPr>
              <a:lnSpc>
                <a:spcPct val="95000"/>
              </a:lnSpc>
              <a:spcBef>
                <a:spcPts val="450"/>
              </a:spcBef>
              <a:defRPr sz="1100">
                <a:solidFill>
                  <a:srgbClr val="435153"/>
                </a:solidFill>
                <a:latin typeface="+mj-lt"/>
              </a:defRPr>
            </a:lvl2pPr>
            <a:lvl3pPr>
              <a:defRPr sz="900">
                <a:solidFill>
                  <a:srgbClr val="435153"/>
                </a:solidFill>
                <a:latin typeface="+mj-lt"/>
              </a:defRPr>
            </a:lvl3pPr>
            <a:lvl4pPr>
              <a:defRPr sz="800">
                <a:solidFill>
                  <a:srgbClr val="435153"/>
                </a:solidFill>
                <a:latin typeface="+mj-lt"/>
              </a:defRPr>
            </a:lvl4pPr>
            <a:lvl5pPr>
              <a:defRPr sz="8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1"/>
          <p:cNvSpPr>
            <a:spLocks noGrp="1"/>
          </p:cNvSpPr>
          <p:nvPr>
            <p:ph type="title"/>
          </p:nvPr>
        </p:nvSpPr>
        <p:spPr>
          <a:xfrm>
            <a:off x="229825"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761860856"/>
      </p:ext>
    </p:extLst>
  </p:cSld>
  <p:clrMapOvr>
    <a:masterClrMapping/>
  </p:clrMapOvr>
  <p:transition>
    <p:wipe dir="r"/>
  </p:transition>
  <p:timing>
    <p:tnLst>
      <p:par>
        <p:cTn id="1" dur="indefinite" restart="never" nodeType="tmRoot"/>
      </p:par>
    </p:tnLst>
  </p:timing>
</p:sldLayout>
</file>

<file path=ppt/slideLayouts/slideLayout331.xml><?xml version="1.0" encoding="utf-8"?>
<p:sldLayout xmlns:a="http://schemas.openxmlformats.org/drawingml/2006/main" xmlns:r="http://schemas.openxmlformats.org/officeDocument/2006/relationships" xmlns:p="http://schemas.openxmlformats.org/presentationml/2006/main" showMasterSp="0" preserve="1" userDrawn="1">
  <p:cSld name="Bullet with pull quote">
    <p:spTree>
      <p:nvGrpSpPr>
        <p:cNvPr id="1" name=""/>
        <p:cNvGrpSpPr/>
        <p:nvPr/>
      </p:nvGrpSpPr>
      <p:grpSpPr>
        <a:xfrm>
          <a:off x="0" y="0"/>
          <a:ext cx="0" cy="0"/>
          <a:chOff x="0" y="0"/>
          <a:chExt cx="0" cy="0"/>
        </a:xfrm>
      </p:grpSpPr>
      <p:sp>
        <p:nvSpPr>
          <p:cNvPr id="2" name="Title 1"/>
          <p:cNvSpPr>
            <a:spLocks noGrp="1"/>
          </p:cNvSpPr>
          <p:nvPr>
            <p:ph type="title"/>
          </p:nvPr>
        </p:nvSpPr>
        <p:spPr>
          <a:xfrm>
            <a:off x="229821" y="432215"/>
            <a:ext cx="8580923"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833" y="1339747"/>
            <a:ext cx="4011105" cy="4965700"/>
          </a:xfrm>
        </p:spPr>
        <p:txBody>
          <a:bodyPr/>
          <a:lstStyle>
            <a:lvl1pPr>
              <a:lnSpc>
                <a:spcPct val="95000"/>
              </a:lnSpc>
              <a:spcBef>
                <a:spcPts val="1110"/>
              </a:spcBef>
              <a:defRPr sz="1700">
                <a:solidFill>
                  <a:srgbClr val="435153"/>
                </a:solidFill>
                <a:latin typeface="+mj-lt"/>
              </a:defRPr>
            </a:lvl1pPr>
            <a:lvl2pPr>
              <a:lnSpc>
                <a:spcPct val="95000"/>
              </a:lnSpc>
              <a:spcBef>
                <a:spcPts val="45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85559" indent="-85559" algn="l" defTabSz="684210" rtl="0" eaLnBrk="1" latinLnBrk="0" hangingPunct="1">
              <a:lnSpc>
                <a:spcPct val="90000"/>
              </a:lnSpc>
              <a:spcBef>
                <a:spcPts val="0"/>
              </a:spcBef>
              <a:buNone/>
              <a:defRPr lang="en-US" sz="1500" kern="1200" dirty="0" smtClean="0">
                <a:gradFill>
                  <a:gsLst>
                    <a:gs pos="0">
                      <a:schemeClr val="tx1"/>
                    </a:gs>
                    <a:gs pos="47000">
                      <a:schemeClr val="accent2"/>
                    </a:gs>
                    <a:gs pos="100000">
                      <a:schemeClr val="accent4"/>
                    </a:gs>
                  </a:gsLst>
                  <a:lin ang="3600000" scaled="0"/>
                </a:gradFill>
                <a:latin typeface="+mj-lt"/>
                <a:ea typeface="+mn-ea"/>
                <a:cs typeface="+mn-cs"/>
              </a:defRPr>
            </a:lvl1pPr>
            <a:lvl2pPr marL="85559" indent="-85559" algn="l" defTabSz="684210" rtl="0" eaLnBrk="1" latinLnBrk="0" hangingPunct="1">
              <a:defRPr lang="en-US" sz="1500" kern="1200" dirty="0" smtClean="0">
                <a:solidFill>
                  <a:schemeClr val="accent2"/>
                </a:solidFill>
                <a:latin typeface="Ciscolight" pitchFamily="2" charset="0"/>
                <a:ea typeface="+mn-ea"/>
                <a:cs typeface="+mn-cs"/>
              </a:defRPr>
            </a:lvl2pPr>
            <a:lvl3pPr marL="85559" indent="-85559" algn="l" defTabSz="684210" rtl="0" eaLnBrk="1" latinLnBrk="0" hangingPunct="1">
              <a:defRPr lang="en-US" sz="1500" kern="1200" dirty="0" smtClean="0">
                <a:solidFill>
                  <a:schemeClr val="accent2"/>
                </a:solidFill>
                <a:latin typeface="Ciscolight" pitchFamily="2" charset="0"/>
                <a:ea typeface="+mn-ea"/>
                <a:cs typeface="+mn-cs"/>
              </a:defRPr>
            </a:lvl3pPr>
            <a:lvl4pPr marL="85559" indent="-85559" algn="l" defTabSz="684210" rtl="0" eaLnBrk="1" latinLnBrk="0" hangingPunct="1">
              <a:defRPr lang="en-US" sz="1500" kern="1200" dirty="0" smtClean="0">
                <a:solidFill>
                  <a:schemeClr val="accent2"/>
                </a:solidFill>
                <a:latin typeface="Ciscolight" pitchFamily="2" charset="0"/>
                <a:ea typeface="+mn-ea"/>
                <a:cs typeface="+mn-cs"/>
              </a:defRPr>
            </a:lvl4pPr>
            <a:lvl5pPr marL="85559" indent="-85559" algn="l" defTabSz="684210"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4"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9" name="Text Placeholder 18"/>
          <p:cNvSpPr>
            <a:spLocks noGrp="1"/>
          </p:cNvSpPr>
          <p:nvPr>
            <p:ph type="body" sz="quarter" idx="14" hasCustomPrompt="1"/>
          </p:nvPr>
        </p:nvSpPr>
        <p:spPr>
          <a:xfrm>
            <a:off x="5309494" y="4736592"/>
            <a:ext cx="3237819" cy="338328"/>
          </a:xfrm>
        </p:spPr>
        <p:txBody>
          <a:bodyPr>
            <a:noAutofit/>
          </a:bodyPr>
          <a:lstStyle>
            <a:lvl1pPr marL="0" indent="0">
              <a:buFontTx/>
              <a:buNone/>
              <a:defRPr sz="1200">
                <a:solidFill>
                  <a:srgbClr val="7F7F7F"/>
                </a:solidFill>
              </a:defRPr>
            </a:lvl1pPr>
          </a:lstStyle>
          <a:p>
            <a:pPr lvl="0"/>
            <a:r>
              <a:rPr lang="en-US" dirty="0" smtClean="0"/>
              <a:t>Source Name</a:t>
            </a:r>
            <a:endParaRPr lang="en-US" dirty="0"/>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849387915"/>
      </p:ext>
    </p:extLst>
  </p:cSld>
  <p:clrMapOvr>
    <a:masterClrMapping/>
  </p:clrMapOvr>
  <p:transition>
    <p:wipe dir="r"/>
  </p:transition>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25" y="432215"/>
            <a:ext cx="8588861" cy="838200"/>
          </a:xfrm>
        </p:spPr>
        <p:txBody>
          <a:bodyPr/>
          <a:lstStyle>
            <a:lvl1pPr>
              <a:defRPr>
                <a:gradFill>
                  <a:gsLst>
                    <a:gs pos="0">
                      <a:schemeClr val="tx1"/>
                    </a:gs>
                    <a:gs pos="44000">
                      <a:srgbClr val="01BBBB"/>
                    </a:gs>
                    <a:gs pos="100000">
                      <a:schemeClr val="accent4"/>
                    </a:gs>
                  </a:gsLst>
                  <a:lin ang="4800000" scaled="0"/>
                </a:gradFill>
                <a:latin typeface="+mj-lt"/>
              </a:defRPr>
            </a:lvl1pPr>
          </a:lstStyle>
          <a:p>
            <a:r>
              <a:rPr lang="en-US" smtClean="0"/>
              <a:t>Click to edit Master title style</a:t>
            </a:r>
            <a:endParaRPr lang="en-US" dirty="0"/>
          </a:p>
        </p:txBody>
      </p:sp>
    </p:spTree>
    <p:extLst>
      <p:ext uri="{BB962C8B-B14F-4D97-AF65-F5344CB8AC3E}">
        <p14:creationId xmlns:p14="http://schemas.microsoft.com/office/powerpoint/2010/main" val="3578354718"/>
      </p:ext>
    </p:extLst>
  </p:cSld>
  <p:clrMapOvr>
    <a:masterClrMapping/>
  </p:clrMapOvr>
  <p:transition>
    <p:wipe dir="r"/>
  </p:transition>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showMasterSp="0"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301752"/>
            <a:ext cx="4123944" cy="838200"/>
          </a:xfrm>
        </p:spPr>
        <p:txBody>
          <a:bodyPr vert="horz" lIns="61553" tIns="34207" rIns="61553" bIns="34207" rtlCol="0" anchor="t" anchorCtr="0">
            <a:noAutofit/>
          </a:bodyPr>
          <a:lstStyle>
            <a:lvl1pPr algn="l" defTabSz="684210" rtl="0" eaLnBrk="1" latinLnBrk="0" hangingPunct="1">
              <a:lnSpc>
                <a:spcPct val="80000"/>
              </a:lnSpc>
              <a:spcBef>
                <a:spcPct val="0"/>
              </a:spcBef>
              <a:buNone/>
              <a:defRPr lang="en-US" sz="2700" b="0" kern="1200" spc="-75" baseline="0" dirty="0" smtClean="0">
                <a:gradFill>
                  <a:gsLst>
                    <a:gs pos="0">
                      <a:schemeClr val="tx1"/>
                    </a:gs>
                    <a:gs pos="100000">
                      <a:srgbClr val="01BBBB"/>
                    </a:gs>
                  </a:gsLst>
                  <a:lin ang="2400000" scaled="0"/>
                </a:gradFill>
                <a:latin typeface="+mj-lt"/>
                <a:ea typeface="+mj-ea"/>
                <a:cs typeface="+mj-cs"/>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a:solidFill>
                  <a:schemeClr val="tx2"/>
                </a:solidFill>
                <a:latin typeface="+mj-lt"/>
              </a:defRPr>
            </a:lvl1pPr>
            <a:lvl2pPr marL="475134" indent="-171060">
              <a:buClr>
                <a:schemeClr val="accent5"/>
              </a:buClr>
              <a:buFont typeface="Arial" pitchFamily="34" charset="0"/>
              <a:buChar char="•"/>
              <a:tabLst/>
              <a:defRPr>
                <a:solidFill>
                  <a:schemeClr val="tx2"/>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a:solidFill>
                  <a:schemeClr val="accent1"/>
                </a:solidFill>
                <a:latin typeface="+mj-lt"/>
              </a:defRPr>
            </a:lvl1pPr>
            <a:lvl2pPr marL="475134" indent="-171060">
              <a:buClr>
                <a:schemeClr val="accent1">
                  <a:lumMod val="40000"/>
                  <a:lumOff val="60000"/>
                </a:schemeClr>
              </a:buClr>
              <a:buFont typeface="Arial" pitchFamily="34" charset="0"/>
              <a:buChar char="•"/>
              <a:defRPr>
                <a:solidFill>
                  <a:schemeClr val="accent1"/>
                </a:solidFill>
                <a:latin typeface="+mj-lt"/>
              </a:defRPr>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22" name="Rectangle 5"/>
          <p:cNvSpPr>
            <a:spLocks noChangeArrowheads="1"/>
          </p:cNvSpPr>
          <p:nvPr/>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14"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
        <p:nvSpPr>
          <p:cNvPr id="16" name="Text Placeholder 15"/>
          <p:cNvSpPr>
            <a:spLocks noGrp="1"/>
          </p:cNvSpPr>
          <p:nvPr>
            <p:ph type="body" sz="quarter" idx="13" hasCustomPrompt="1"/>
          </p:nvPr>
        </p:nvSpPr>
        <p:spPr>
          <a:xfrm>
            <a:off x="4822452" y="310896"/>
            <a:ext cx="3896359" cy="841248"/>
          </a:xfrm>
        </p:spPr>
        <p:txBody>
          <a:bodyPr>
            <a:noAutofit/>
          </a:bodyPr>
          <a:lstStyle>
            <a:lvl1pPr marL="0" marR="0" indent="0" algn="l" defTabSz="684210" rtl="0" eaLnBrk="1" fontAlgn="auto" latinLnBrk="0" hangingPunct="1">
              <a:lnSpc>
                <a:spcPct val="80000"/>
              </a:lnSpc>
              <a:spcBef>
                <a:spcPct val="0"/>
              </a:spcBef>
              <a:spcAft>
                <a:spcPts val="0"/>
              </a:spcAft>
              <a:buClrTx/>
              <a:buSzTx/>
              <a:buFontTx/>
              <a:buNone/>
              <a:tabLst/>
              <a:defRPr lang="en-US" sz="2700" b="0" kern="1200" spc="-75" baseline="0" dirty="0">
                <a:gradFill>
                  <a:gsLst>
                    <a:gs pos="0">
                      <a:schemeClr val="tx1"/>
                    </a:gs>
                    <a:gs pos="100000">
                      <a:srgbClr val="01BBBB"/>
                    </a:gs>
                  </a:gsLst>
                  <a:lin ang="2400000" scaled="0"/>
                </a:gradFill>
                <a:latin typeface="+mj-lt"/>
                <a:ea typeface="+mj-ea"/>
                <a:cs typeface="+mj-cs"/>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pic>
        <p:nvPicPr>
          <p:cNvPr id="10" name="Picture 9"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3"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Tree>
    <p:extLst>
      <p:ext uri="{BB962C8B-B14F-4D97-AF65-F5344CB8AC3E}">
        <p14:creationId xmlns:p14="http://schemas.microsoft.com/office/powerpoint/2010/main" val="1284857278"/>
      </p:ext>
    </p:extLst>
  </p:cSld>
  <p:clrMapOvr>
    <a:masterClrMapping/>
  </p:clrMapOvr>
  <p:transition>
    <p:wipe dir="r"/>
  </p:transition>
  <p:timing>
    <p:tnLst>
      <p:par>
        <p:cTn id="1" dur="indefinite" restart="never" nodeType="tmRoot"/>
      </p:par>
    </p:tnLst>
  </p:timing>
  <p:hf hdr="0" ftr="0" dt="0"/>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7"/>
            <a:ext cx="2622550" cy="4391025"/>
          </a:xfrm>
        </p:spPr>
        <p:txBody>
          <a:bodyPr/>
          <a:lstStyle>
            <a:lvl1pPr>
              <a:defRPr>
                <a:solidFill>
                  <a:schemeClr val="tx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98" y="1600206"/>
            <a:ext cx="2593975" cy="4362451"/>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chemeClr val="accent2"/>
                </a:solidFill>
                <a:latin typeface="+mj-lt"/>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Text Placeholder 17"/>
          <p:cNvSpPr>
            <a:spLocks noGrp="1"/>
          </p:cNvSpPr>
          <p:nvPr>
            <p:ph type="body" sz="quarter" idx="17"/>
          </p:nvPr>
        </p:nvSpPr>
        <p:spPr>
          <a:xfrm>
            <a:off x="219533" y="100584"/>
            <a:ext cx="2668457"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23" y="100584"/>
            <a:ext cx="2599859"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p:spPr>
        <p:txBody>
          <a:bodyPr anchor="b" anchorCtr="0">
            <a:noAutofit/>
          </a:bodyPr>
          <a:lstStyle>
            <a:lvl1pPr marL="0" marR="0" indent="0" algn="l" defTabSz="684210" rtl="0" eaLnBrk="1" fontAlgn="auto" latinLnBrk="0" hangingPunct="1">
              <a:lnSpc>
                <a:spcPct val="80000"/>
              </a:lnSpc>
              <a:spcBef>
                <a:spcPct val="0"/>
              </a:spcBef>
              <a:spcAft>
                <a:spcPts val="0"/>
              </a:spcAft>
              <a:buClrTx/>
              <a:buSzTx/>
              <a:buFontTx/>
              <a:buNone/>
              <a:tabLst/>
              <a:defRPr kumimoji="0" lang="en-US" sz="2300" b="0" i="0" u="none" strike="noStrike" kern="1200" cap="none" spc="-75" normalizeH="0" baseline="0" noProof="0" dirty="0" smtClean="0">
                <a:ln>
                  <a:noFill/>
                </a:ln>
                <a:gradFill>
                  <a:gsLst>
                    <a:gs pos="0">
                      <a:schemeClr val="tx1"/>
                    </a:gs>
                    <a:gs pos="100000">
                      <a:srgbClr val="01BBBB"/>
                    </a:gs>
                  </a:gsLst>
                  <a:lin ang="2400000" scaled="0"/>
                </a:gradFill>
                <a:effectLst/>
                <a:uLnTx/>
                <a:uFillTx/>
                <a:latin typeface="+mj-lt"/>
                <a:ea typeface="+mj-ea"/>
                <a:cs typeface="Arial" pitchFamily="34" charset="0"/>
              </a:defRPr>
            </a:lvl1pPr>
          </a:lstStyle>
          <a:p>
            <a:pPr marL="0" marR="0" lvl="0" indent="0" algn="l" defTabSz="684210"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965513718"/>
      </p:ext>
    </p:extLst>
  </p:cSld>
  <p:clrMapOvr>
    <a:masterClrMapping/>
  </p:clrMapOvr>
  <p:transition>
    <p:wipe dir="r"/>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p:cSld name="Title and Chart">
    <p:spTree>
      <p:nvGrpSpPr>
        <p:cNvPr id="1" name=""/>
        <p:cNvGrpSpPr/>
        <p:nvPr/>
      </p:nvGrpSpPr>
      <p:grpSpPr>
        <a:xfrm>
          <a:off x="0" y="0"/>
          <a:ext cx="0" cy="0"/>
          <a:chOff x="0" y="0"/>
          <a:chExt cx="0" cy="0"/>
        </a:xfrm>
      </p:grpSpPr>
      <p:sp>
        <p:nvSpPr>
          <p:cNvPr id="39" name="Title 1"/>
          <p:cNvSpPr>
            <a:spLocks noGrp="1"/>
          </p:cNvSpPr>
          <p:nvPr>
            <p:ph type="title" hasCustomPrompt="1"/>
          </p:nvPr>
        </p:nvSpPr>
        <p:spPr>
          <a:xfrm>
            <a:off x="246972" y="439711"/>
            <a:ext cx="8567244" cy="838200"/>
          </a:xfrm>
        </p:spPr>
        <p:txBody>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36" name="Chart Placeholder 35"/>
          <p:cNvSpPr>
            <a:spLocks noGrp="1"/>
          </p:cNvSpPr>
          <p:nvPr>
            <p:ph type="chart" sz="quarter" idx="10"/>
          </p:nvPr>
        </p:nvSpPr>
        <p:spPr>
          <a:xfrm>
            <a:off x="359785" y="1476375"/>
            <a:ext cx="8439461" cy="4305300"/>
          </a:xfrm>
        </p:spPr>
        <p:txBody>
          <a:bodyPr anchor="ctr" anchorCtr="1"/>
          <a:lstStyle>
            <a:lvl1pPr>
              <a:buNone/>
              <a:defRPr>
                <a:latin typeface="+mj-lt"/>
              </a:defRPr>
            </a:lvl1pPr>
          </a:lstStyle>
          <a:p>
            <a:r>
              <a:rPr lang="en-US" dirty="0" smtClean="0"/>
              <a:t>Click icon to add chart</a:t>
            </a:r>
            <a:endParaRPr lang="en-US" dirty="0"/>
          </a:p>
        </p:txBody>
      </p:sp>
      <p:sp>
        <p:nvSpPr>
          <p:cNvPr id="4" name="Text Placeholder 9"/>
          <p:cNvSpPr>
            <a:spLocks noGrp="1"/>
          </p:cNvSpPr>
          <p:nvPr>
            <p:ph type="body" sz="quarter" idx="11" hasCustomPrompt="1"/>
          </p:nvPr>
        </p:nvSpPr>
        <p:spPr>
          <a:xfrm>
            <a:off x="249467" y="6062292"/>
            <a:ext cx="7461250" cy="276999"/>
          </a:xfrm>
        </p:spPr>
        <p:txBody>
          <a:bodyPr wrap="square" anchor="b" anchorCtr="0">
            <a:noAutofit/>
          </a:bodyPr>
          <a:lstStyle>
            <a:lvl1pPr algn="l" defTabSz="602250">
              <a:lnSpc>
                <a:spcPct val="100000"/>
              </a:lnSpc>
              <a:spcBef>
                <a:spcPct val="50000"/>
              </a:spcBef>
              <a:buNone/>
              <a:defRPr sz="900">
                <a:solidFill>
                  <a:schemeClr val="bg1">
                    <a:lumMod val="50000"/>
                  </a:schemeClr>
                </a:solidFill>
                <a:latin typeface="+mj-l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pPr lvl="0"/>
            <a:r>
              <a:rPr lang="en-US" dirty="0" smtClean="0"/>
              <a:t>Source: Placeholder for Notes Is 12 Points</a:t>
            </a:r>
          </a:p>
        </p:txBody>
      </p:sp>
    </p:spTree>
    <p:extLst>
      <p:ext uri="{BB962C8B-B14F-4D97-AF65-F5344CB8AC3E}">
        <p14:creationId xmlns:p14="http://schemas.microsoft.com/office/powerpoint/2010/main" val="2599536281"/>
      </p:ext>
    </p:extLst>
  </p:cSld>
  <p:clrMapOvr>
    <a:masterClrMapping/>
  </p:clrMapOvr>
  <p:transition>
    <p:wipe dir="r"/>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p:cSld name="Bottom title_photo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
        <p:nvSpPr>
          <p:cNvPr id="4" name="Text Placeholder 3"/>
          <p:cNvSpPr>
            <a:spLocks noGrp="1"/>
          </p:cNvSpPr>
          <p:nvPr>
            <p:ph type="body" sz="quarter" idx="10" hasCustomPrompt="1"/>
          </p:nvPr>
        </p:nvSpPr>
        <p:spPr>
          <a:xfrm>
            <a:off x="246888" y="1600200"/>
            <a:ext cx="4005072" cy="3749040"/>
          </a:xfrm>
        </p:spPr>
        <p:txBody>
          <a:bodyPr anchor="ctr" anchorCtr="0">
            <a:noAutofit/>
          </a:bodyPr>
          <a:lstStyle>
            <a:lvl1pPr marL="0" indent="0">
              <a:buFontTx/>
              <a:buNone/>
              <a:defRPr sz="1800" baseline="0">
                <a:solidFill>
                  <a:schemeClr val="tx1"/>
                </a:solidFill>
                <a:latin typeface="+mj-lt"/>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smtClean="0"/>
              <a:t>Simple text goes here and can wrap to accommodate more lines of information</a:t>
            </a:r>
          </a:p>
        </p:txBody>
      </p:sp>
      <p:sp>
        <p:nvSpPr>
          <p:cNvPr id="6" name="Picture Placeholder 5"/>
          <p:cNvSpPr>
            <a:spLocks noGrp="1"/>
          </p:cNvSpPr>
          <p:nvPr>
            <p:ph type="pic" sz="quarter" idx="11" hasCustomPrompt="1"/>
          </p:nvPr>
        </p:nvSpPr>
        <p:spPr>
          <a:xfrm>
            <a:off x="4873752" y="1947672"/>
            <a:ext cx="3429000" cy="2990088"/>
          </a:xfrm>
        </p:spPr>
        <p:txBody>
          <a:bodyPr anchor="ctr" anchorCtr="1"/>
          <a:lstStyle>
            <a:lvl1pPr algn="ctr">
              <a:buFontTx/>
              <a:buNone/>
              <a:defRPr>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1632574204"/>
      </p:ext>
    </p:extLst>
  </p:cSld>
  <p:clrMapOvr>
    <a:masterClrMapping/>
  </p:clrMapOvr>
  <p:transition>
    <p:wipe dir="r"/>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p:cSld name="Bottom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5430244"/>
            <a:ext cx="8558698" cy="838200"/>
          </a:xfrm>
        </p:spPr>
        <p:txBody>
          <a:bodyPr vert="horz" lIns="61553" tIns="34207" rIns="61553" bIns="34207" rtlCol="0" anchor="b" anchorCtr="0">
            <a:noAutofit/>
          </a:bodyPr>
          <a:lst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Slide Title Goes Here</a:t>
            </a:r>
            <a:endParaRPr lang="en-US" dirty="0"/>
          </a:p>
        </p:txBody>
      </p:sp>
    </p:spTree>
    <p:extLst>
      <p:ext uri="{BB962C8B-B14F-4D97-AF65-F5344CB8AC3E}">
        <p14:creationId xmlns:p14="http://schemas.microsoft.com/office/powerpoint/2010/main" val="4226804350"/>
      </p:ext>
    </p:extLst>
  </p:cSld>
  <p:clrMapOvr>
    <a:masterClrMapping/>
  </p:clrMapOvr>
  <p:transition>
    <p:wipe dir="r"/>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p:cSld name="Quot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15176" y="5852337"/>
            <a:ext cx="8112126" cy="384175"/>
          </a:xfrm>
        </p:spPr>
        <p:txBody>
          <a:bodyPr anchor="b" anchorCtr="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accent2"/>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19477" y="649224"/>
            <a:ext cx="8112125" cy="4480560"/>
          </a:xfrm>
        </p:spPr>
        <p:txBody>
          <a:bodyPr/>
          <a:lstStyle>
            <a:lvl1pPr marL="174630" indent="-174630" algn="l" defTabSz="684210" rtl="0" eaLnBrk="1" latinLnBrk="0" hangingPunct="1">
              <a:lnSpc>
                <a:spcPct val="80000"/>
              </a:lnSpc>
              <a:spcBef>
                <a:spcPct val="0"/>
              </a:spcBef>
              <a:buClr>
                <a:schemeClr val="tx1"/>
              </a:buClr>
              <a:buFont typeface="Arial" pitchFamily="34" charset="0"/>
              <a:buChar char="“"/>
              <a:defRPr lang="en-US" sz="4100" b="0" kern="1200" spc="0" baseline="0" dirty="0">
                <a:gradFill>
                  <a:gsLst>
                    <a:gs pos="0">
                      <a:schemeClr val="tx1"/>
                    </a:gs>
                    <a:gs pos="44000">
                      <a:srgbClr val="01BBBB"/>
                    </a:gs>
                    <a:gs pos="100000">
                      <a:schemeClr val="accent4"/>
                    </a:gs>
                  </a:gsLst>
                  <a:lin ang="4800000" scaled="0"/>
                </a:gradFill>
                <a:latin typeface="+mj-lt"/>
                <a:ea typeface="+mj-ea"/>
                <a:cs typeface="+mj-cs"/>
              </a:defRPr>
            </a:lvl1pPr>
          </a:lstStyle>
          <a:p>
            <a:r>
              <a:rPr lang="en-US" dirty="0" smtClean="0"/>
              <a:t>Presentation Title Goes Here”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Tree>
    <p:extLst>
      <p:ext uri="{BB962C8B-B14F-4D97-AF65-F5344CB8AC3E}">
        <p14:creationId xmlns:p14="http://schemas.microsoft.com/office/powerpoint/2010/main" val="38526443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29702" y="1918764"/>
            <a:ext cx="4117446" cy="3020519"/>
          </a:xfrm>
        </p:spPr>
        <p:txBody>
          <a:bodyPr vert="horz" lIns="61553" tIns="34207" rIns="61553" bIns="34207" rtlCol="0" anchor="ctr"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sz="1500" baseline="0">
                <a:solidFill>
                  <a:schemeClr val="tx1"/>
                </a:solidFill>
                <a:latin typeface="+mj-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spTree>
    <p:extLst>
      <p:ext uri="{BB962C8B-B14F-4D97-AF65-F5344CB8AC3E}">
        <p14:creationId xmlns:p14="http://schemas.microsoft.com/office/powerpoint/2010/main" val="1654554911"/>
      </p:ext>
    </p:extLst>
  </p:cSld>
  <p:clrMapOvr>
    <a:masterClrMapping/>
  </p:clrMapOvr>
  <p:transition>
    <p:wipe dir="r"/>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3_Quote Slide">
    <p:bg>
      <p:bgPr>
        <a:solidFill>
          <a:schemeClr val="tx2"/>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40956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97" y="4279569"/>
            <a:ext cx="4684867" cy="384175"/>
          </a:xfrm>
        </p:spPr>
        <p:txBody>
          <a:bodyPr vert="horz" lIns="68412" tIns="34207" rIns="68412" bIns="34207" rtlCol="0">
            <a:noAutofit/>
          </a:bodyPr>
          <a:lstStyle>
            <a:lvl1pPr marL="0" indent="0" algn="l"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rgbClr val="6DB344"/>
                </a:solidFill>
                <a:latin typeface="+mj-lt"/>
                <a:ea typeface="+mn-ea"/>
                <a:cs typeface="+mn-cs"/>
              </a:defRPr>
            </a:lvl1pPr>
            <a:lvl2pPr marL="342066" indent="0" algn="ctr">
              <a:buNone/>
              <a:defRPr>
                <a:solidFill>
                  <a:schemeClr val="tx1">
                    <a:tint val="75000"/>
                  </a:schemeClr>
                </a:solidFill>
              </a:defRPr>
            </a:lvl2pPr>
            <a:lvl3pPr marL="684210" indent="0" algn="ctr">
              <a:buNone/>
              <a:defRPr>
                <a:solidFill>
                  <a:schemeClr val="tx1">
                    <a:tint val="75000"/>
                  </a:schemeClr>
                </a:solidFill>
              </a:defRPr>
            </a:lvl3pPr>
            <a:lvl4pPr marL="1026303" indent="0" algn="ctr">
              <a:buNone/>
              <a:defRPr>
                <a:solidFill>
                  <a:schemeClr val="tx1">
                    <a:tint val="75000"/>
                  </a:schemeClr>
                </a:solidFill>
              </a:defRPr>
            </a:lvl4pPr>
            <a:lvl5pPr marL="1368420" indent="0" algn="ctr">
              <a:buNone/>
              <a:defRPr>
                <a:solidFill>
                  <a:schemeClr val="tx1">
                    <a:tint val="75000"/>
                  </a:schemeClr>
                </a:solidFill>
              </a:defRPr>
            </a:lvl5pPr>
            <a:lvl6pPr marL="1710488" indent="0" algn="ctr">
              <a:buNone/>
              <a:defRPr>
                <a:solidFill>
                  <a:schemeClr val="tx1">
                    <a:tint val="75000"/>
                  </a:schemeClr>
                </a:solidFill>
              </a:defRPr>
            </a:lvl6pPr>
            <a:lvl7pPr marL="2052623" indent="0" algn="ctr">
              <a:buNone/>
              <a:defRPr>
                <a:solidFill>
                  <a:schemeClr val="tx1">
                    <a:tint val="75000"/>
                  </a:schemeClr>
                </a:solidFill>
              </a:defRPr>
            </a:lvl7pPr>
            <a:lvl8pPr marL="2394721" indent="0" algn="ctr">
              <a:buNone/>
              <a:defRPr>
                <a:solidFill>
                  <a:schemeClr val="tx1">
                    <a:tint val="75000"/>
                  </a:schemeClr>
                </a:solidFill>
              </a:defRPr>
            </a:lvl8pPr>
            <a:lvl9pPr marL="2736837" indent="0" algn="ctr">
              <a:buNone/>
              <a:defRPr>
                <a:solidFill>
                  <a:schemeClr val="tx1">
                    <a:tint val="75000"/>
                  </a:schemeClr>
                </a:solidFill>
              </a:defRPr>
            </a:lvl9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2" name="Title 1"/>
          <p:cNvSpPr>
            <a:spLocks noGrp="1"/>
          </p:cNvSpPr>
          <p:nvPr>
            <p:ph type="ctrTitle" hasCustomPrompt="1"/>
          </p:nvPr>
        </p:nvSpPr>
        <p:spPr>
          <a:xfrm>
            <a:off x="208816" y="3282704"/>
            <a:ext cx="4712557" cy="1022351"/>
          </a:xfrm>
        </p:spPr>
        <p:txBody>
          <a:bodyPr vert="horz" lIns="61553" tIns="34207" rIns="61553" bIns="34207" rtlCol="0" anchor="b" anchorCtr="0">
            <a:noAutofit/>
          </a:bodyPr>
          <a:lstStyle>
            <a:lvl1pPr marL="0" indent="0" algn="l" defTabSz="684210" rtl="0" eaLnBrk="1" latinLnBrk="0" hangingPunct="1">
              <a:lnSpc>
                <a:spcPct val="80000"/>
              </a:lnSpc>
              <a:spcBef>
                <a:spcPct val="0"/>
              </a:spcBef>
              <a:buClr>
                <a:schemeClr val="tx1"/>
              </a:buClr>
              <a:buFont typeface="Ciscolight" pitchFamily="2" charset="0"/>
              <a:buNone/>
              <a:defRPr lang="en-US" sz="4100" b="0" kern="1200" spc="0" baseline="0" dirty="0">
                <a:gradFill>
                  <a:gsLst>
                    <a:gs pos="0">
                      <a:schemeClr val="tx1"/>
                    </a:gs>
                    <a:gs pos="44000">
                      <a:srgbClr val="01BBBB"/>
                    </a:gs>
                    <a:gs pos="100000">
                      <a:schemeClr val="tx2">
                        <a:lumMod val="75000"/>
                      </a:schemeClr>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412" tIns="34207" rIns="68412" bIns="34207" anchor="ctr"/>
          <a:lstStyle/>
          <a:p>
            <a:pPr defTabSz="684210"/>
            <a:endParaRPr lang="en-US" sz="1400" dirty="0">
              <a:solidFill>
                <a:srgbClr val="0096D6"/>
              </a:solidFill>
            </a:endParaRPr>
          </a:p>
        </p:txBody>
      </p:sp>
      <p:sp>
        <p:nvSpPr>
          <p:cNvPr id="31" name="Picture Placeholder 30"/>
          <p:cNvSpPr>
            <a:spLocks noGrp="1"/>
          </p:cNvSpPr>
          <p:nvPr>
            <p:ph type="pic" sz="quarter" idx="10" hasCustomPrompt="1"/>
          </p:nvPr>
        </p:nvSpPr>
        <p:spPr>
          <a:xfrm>
            <a:off x="5540493" y="1917783"/>
            <a:ext cx="2676525" cy="2889251"/>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967"/>
            <a:ext cx="691030" cy="491083"/>
            <a:chOff x="609606" y="528528"/>
            <a:chExt cx="1444732" cy="763787"/>
          </a:xfrm>
          <a:gradFill flip="none" rotWithShape="1">
            <a:gsLst>
              <a:gs pos="11000">
                <a:schemeClr val="accent2"/>
              </a:gs>
              <a:gs pos="100000">
                <a:schemeClr val="accent5"/>
              </a:gs>
            </a:gsLst>
            <a:lin ang="2700000" scaled="1"/>
            <a:tileRect/>
          </a:gra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684210"/>
              <a:endParaRPr lang="en-US" sz="1400" dirty="0">
                <a:solidFill>
                  <a:srgbClr val="0096D6"/>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684210"/>
              <a:endParaRPr lang="en-US" sz="1400" dirty="0">
                <a:solidFill>
                  <a:srgbClr val="0096D6"/>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684210"/>
              <a:endParaRPr lang="en-US" sz="1400" dirty="0">
                <a:solidFill>
                  <a:srgbClr val="0096D6"/>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684210"/>
              <a:endParaRPr lang="en-US" sz="1400" dirty="0">
                <a:solidFill>
                  <a:srgbClr val="0096D6"/>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684210"/>
              <a:endParaRPr lang="en-US" sz="1400" dirty="0">
                <a:solidFill>
                  <a:srgbClr val="0096D6"/>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684210"/>
              <a:endParaRPr lang="en-US" sz="1400" dirty="0">
                <a:solidFill>
                  <a:srgbClr val="0096D6"/>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684210"/>
              <a:endParaRPr lang="en-US" sz="1400" dirty="0">
                <a:solidFill>
                  <a:srgbClr val="0096D6"/>
                </a:solidFill>
              </a:endParaRPr>
            </a:p>
          </p:txBody>
        </p:sp>
      </p:grpSp>
    </p:spTree>
    <p:extLst>
      <p:ext uri="{BB962C8B-B14F-4D97-AF65-F5344CB8AC3E}">
        <p14:creationId xmlns:p14="http://schemas.microsoft.com/office/powerpoint/2010/main" val="3951890634"/>
      </p:ext>
    </p:extLst>
  </p:cSld>
  <p:clrMapOvr>
    <a:masterClrMapping/>
  </p:clrMapOvr>
  <p:transition>
    <p:wipe dir="r"/>
  </p:transition>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p:cSld name="Big Statement">
    <p:spTree>
      <p:nvGrpSpPr>
        <p:cNvPr id="1" name=""/>
        <p:cNvGrpSpPr/>
        <p:nvPr/>
      </p:nvGrpSpPr>
      <p:grpSpPr>
        <a:xfrm>
          <a:off x="0" y="0"/>
          <a:ext cx="0" cy="0"/>
          <a:chOff x="0" y="0"/>
          <a:chExt cx="0" cy="0"/>
        </a:xfrm>
      </p:grpSpPr>
      <p:sp>
        <p:nvSpPr>
          <p:cNvPr id="30" name="Rectangle 29"/>
          <p:cNvSpPr/>
          <p:nvPr/>
        </p:nvSpPr>
        <p:spPr>
          <a:xfrm>
            <a:off x="-12700" y="6141897"/>
            <a:ext cx="9156700" cy="71627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smtClean="0">
              <a:solidFill>
                <a:srgbClr val="FFFFFF"/>
              </a:solidFill>
            </a:endParaRPr>
          </a:p>
        </p:txBody>
      </p:sp>
      <p:pic>
        <p:nvPicPr>
          <p:cNvPr id="17"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9" name="Rounded Rectangle 8"/>
          <p:cNvSpPr/>
          <p:nvPr userDrawn="1"/>
        </p:nvSpPr>
        <p:spPr>
          <a:xfrm>
            <a:off x="1823499" y="-3578088"/>
            <a:ext cx="1729740" cy="14014175"/>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0" name="Rounded Rectangle 9"/>
          <p:cNvSpPr/>
          <p:nvPr userDrawn="1"/>
        </p:nvSpPr>
        <p:spPr>
          <a:xfrm>
            <a:off x="0" y="-645216"/>
            <a:ext cx="1729740" cy="8148431"/>
          </a:xfrm>
          <a:prstGeom prst="roundRect">
            <a:avLst>
              <a:gd name="adj" fmla="val 50000"/>
            </a:avLst>
          </a:prstGeom>
          <a:gradFill flip="none" rotWithShape="1">
            <a:gsLst>
              <a:gs pos="0">
                <a:schemeClr val="accent1">
                  <a:shade val="30000"/>
                  <a:satMod val="115000"/>
                  <a:alpha val="18000"/>
                </a:scheme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1" name="Rounded Rectangle 10"/>
          <p:cNvSpPr/>
          <p:nvPr userDrawn="1"/>
        </p:nvSpPr>
        <p:spPr>
          <a:xfrm rot="10800000">
            <a:off x="1013792" y="-645216"/>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2" name="Rounded Rectangle 11"/>
          <p:cNvSpPr/>
          <p:nvPr/>
        </p:nvSpPr>
        <p:spPr>
          <a:xfrm>
            <a:off x="6375620" y="17113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3" name="Rounded Rectangle 12"/>
          <p:cNvSpPr/>
          <p:nvPr/>
        </p:nvSpPr>
        <p:spPr>
          <a:xfrm>
            <a:off x="8105452" y="835063"/>
            <a:ext cx="1729740" cy="8148431"/>
          </a:xfrm>
          <a:prstGeom prst="roundRect">
            <a:avLst>
              <a:gd name="adj" fmla="val 50000"/>
            </a:avLst>
          </a:prstGeom>
          <a:gradFill flip="none" rotWithShape="1">
            <a:gsLst>
              <a:gs pos="0">
                <a:schemeClr val="accent4">
                  <a:lumMod val="75000"/>
                  <a:alpha val="28000"/>
                </a:schemeClr>
              </a:gs>
              <a:gs pos="100000">
                <a:schemeClr val="accent4">
                  <a:lumMod val="75000"/>
                  <a:alpha val="29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14" name="Rounded Rectangle 13"/>
          <p:cNvSpPr/>
          <p:nvPr/>
        </p:nvSpPr>
        <p:spPr>
          <a:xfrm rot="10800000">
            <a:off x="3036073" y="-3377648"/>
            <a:ext cx="1729740" cy="8148431"/>
          </a:xfrm>
          <a:prstGeom prst="roundRect">
            <a:avLst>
              <a:gd name="adj" fmla="val 50000"/>
            </a:avLst>
          </a:prstGeom>
          <a:gradFill flip="none" rotWithShape="1">
            <a:gsLst>
              <a:gs pos="0">
                <a:srgbClr val="057550">
                  <a:alpha val="46000"/>
                </a:srgbClr>
              </a:gs>
              <a:gs pos="100000">
                <a:schemeClr val="accent1">
                  <a:shade val="100000"/>
                  <a:satMod val="115000"/>
                  <a:alpha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 name="Title 1"/>
          <p:cNvSpPr>
            <a:spLocks noGrp="1"/>
          </p:cNvSpPr>
          <p:nvPr>
            <p:ph type="title" hasCustomPrompt="1"/>
          </p:nvPr>
        </p:nvSpPr>
        <p:spPr>
          <a:xfrm>
            <a:off x="237744" y="484715"/>
            <a:ext cx="8755128" cy="4372131"/>
          </a:xfrm>
        </p:spPr>
        <p:txBody>
          <a:bodyPr anchor="b" anchorCtr="0"/>
          <a:lstStyle>
            <a:lvl1pPr marL="171060" indent="-171060">
              <a:buFont typeface="Arial" pitchFamily="34" charset="0"/>
              <a:buChar char="“"/>
              <a:defRPr sz="4500" spc="0" baseline="0">
                <a:solidFill>
                  <a:schemeClr val="bg1"/>
                </a:solidFill>
                <a:latin typeface="+mj-lt"/>
              </a:defRPr>
            </a:lvl1pPr>
          </a:lstStyle>
          <a:p>
            <a:r>
              <a:rPr lang="en-US" dirty="0" smtClean="0"/>
              <a:t>Click to edit Master title style”</a:t>
            </a:r>
            <a:endParaRPr lang="en-US" dirty="0"/>
          </a:p>
        </p:txBody>
      </p:sp>
      <p:sp>
        <p:nvSpPr>
          <p:cNvPr id="28" name="Rectangle 5"/>
          <p:cNvSpPr>
            <a:spLocks noChangeArrowheads="1"/>
          </p:cNvSpPr>
          <p:nvPr/>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9"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Text Placeholder 4"/>
          <p:cNvSpPr>
            <a:spLocks noGrp="1"/>
          </p:cNvSpPr>
          <p:nvPr>
            <p:ph type="body" sz="quarter" idx="11" hasCustomPrompt="1"/>
          </p:nvPr>
        </p:nvSpPr>
        <p:spPr>
          <a:xfrm>
            <a:off x="401207" y="5358987"/>
            <a:ext cx="8574685" cy="614363"/>
          </a:xfrm>
        </p:spPr>
        <p:txBody>
          <a:bodyPr vert="horz" lIns="68412" tIns="34207" rIns="68412" bIns="34207" rtlCol="0">
            <a:noAutofit/>
          </a:bodyPr>
          <a:lstStyle>
            <a:lvl1pPr marL="0" indent="0">
              <a:buNone/>
              <a:defRPr lang="en-US" sz="1800" kern="1200" dirty="0" smtClean="0">
                <a:solidFill>
                  <a:schemeClr val="bg1"/>
                </a:solidFill>
                <a:latin typeface="+mj-lt"/>
                <a:ea typeface="+mn-ea"/>
                <a:cs typeface="+mn-cs"/>
              </a:defRPr>
            </a:lvl1pPr>
          </a:lstStyle>
          <a:p>
            <a:pPr marL="0" lvl="0" indent="0" algn="l" defTabSz="684210" rtl="0" eaLnBrk="1" latinLnBrk="0" hangingPunct="1">
              <a:lnSpc>
                <a:spcPct val="95000"/>
              </a:lnSpc>
              <a:spcBef>
                <a:spcPts val="1080"/>
              </a:spcBef>
              <a:buClr>
                <a:srgbClr val="92D050"/>
              </a:buClr>
              <a:buSzPct val="90000"/>
              <a:buFont typeface="Arial" pitchFamily="34" charset="0"/>
              <a:buNone/>
              <a:tabLst/>
            </a:pPr>
            <a:r>
              <a:rPr lang="en-US" dirty="0" smtClean="0"/>
              <a:t>Source</a:t>
            </a:r>
            <a:endParaRPr lang="en-US" dirty="0"/>
          </a:p>
        </p:txBody>
      </p:sp>
      <p:sp>
        <p:nvSpPr>
          <p:cNvPr id="1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87664075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60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0" fill="hold"/>
                                        <p:tgtEl>
                                          <p:spTgt spid="10"/>
                                        </p:tgtEl>
                                        <p:attrNameLst>
                                          <p:attrName>ppt_x</p:attrName>
                                        </p:attrNameLst>
                                      </p:cBhvr>
                                      <p:tavLst>
                                        <p:tav tm="0">
                                          <p:val>
                                            <p:strVal val="#ppt_x"/>
                                          </p:val>
                                        </p:tav>
                                        <p:tav tm="100000">
                                          <p:val>
                                            <p:strVal val="#ppt_x"/>
                                          </p:val>
                                        </p:tav>
                                      </p:tavLst>
                                    </p:anim>
                                    <p:anim calcmode="lin" valueType="num">
                                      <p:cBhvr additive="base">
                                        <p:cTn id="8" dur="2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120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2000" fill="hold"/>
                                        <p:tgtEl>
                                          <p:spTgt spid="9"/>
                                        </p:tgtEl>
                                        <p:attrNameLst>
                                          <p:attrName>ppt_x</p:attrName>
                                        </p:attrNameLst>
                                      </p:cBhvr>
                                      <p:tavLst>
                                        <p:tav tm="0">
                                          <p:val>
                                            <p:strVal val="#ppt_x"/>
                                          </p:val>
                                        </p:tav>
                                        <p:tav tm="100000">
                                          <p:val>
                                            <p:strVal val="#ppt_x"/>
                                          </p:val>
                                        </p:tav>
                                      </p:tavLst>
                                    </p:anim>
                                    <p:anim calcmode="lin" valueType="num">
                                      <p:cBhvr additive="base">
                                        <p:cTn id="12" dur="20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150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90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2000" fill="hold"/>
                                        <p:tgtEl>
                                          <p:spTgt spid="14"/>
                                        </p:tgtEl>
                                        <p:attrNameLst>
                                          <p:attrName>ppt_x</p:attrName>
                                        </p:attrNameLst>
                                      </p:cBhvr>
                                      <p:tavLst>
                                        <p:tav tm="0">
                                          <p:val>
                                            <p:strVal val="#ppt_x"/>
                                          </p:val>
                                        </p:tav>
                                        <p:tav tm="100000">
                                          <p:val>
                                            <p:strVal val="#ppt_x"/>
                                          </p:val>
                                        </p:tav>
                                      </p:tavLst>
                                    </p:anim>
                                    <p:anim calcmode="lin" valueType="num">
                                      <p:cBhvr additive="base">
                                        <p:cTn id="20" dur="2000" fill="hold"/>
                                        <p:tgtEl>
                                          <p:spTgt spid="14"/>
                                        </p:tgtEl>
                                        <p:attrNameLst>
                                          <p:attrName>ppt_y</p:attrName>
                                        </p:attrNameLst>
                                      </p:cBhvr>
                                      <p:tavLst>
                                        <p:tav tm="0">
                                          <p:val>
                                            <p:strVal val="0-#ppt_h/2"/>
                                          </p:val>
                                        </p:tav>
                                        <p:tav tm="100000">
                                          <p:val>
                                            <p:strVal val="#ppt_y"/>
                                          </p:val>
                                        </p:tav>
                                      </p:tavLst>
                                    </p:anim>
                                  </p:childTnLst>
                                </p:cTn>
                              </p:par>
                              <p:par>
                                <p:cTn id="21" presetID="2" presetClass="entr" presetSubtype="4" fill="hold" grpId="0" nodeType="withEffect">
                                  <p:stCondLst>
                                    <p:cond delay="9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000" fill="hold"/>
                                        <p:tgtEl>
                                          <p:spTgt spid="12"/>
                                        </p:tgtEl>
                                        <p:attrNameLst>
                                          <p:attrName>ppt_x</p:attrName>
                                        </p:attrNameLst>
                                      </p:cBhvr>
                                      <p:tavLst>
                                        <p:tav tm="0">
                                          <p:val>
                                            <p:strVal val="#ppt_x"/>
                                          </p:val>
                                        </p:tav>
                                        <p:tav tm="100000">
                                          <p:val>
                                            <p:strVal val="#ppt_x"/>
                                          </p:val>
                                        </p:tav>
                                      </p:tavLst>
                                    </p:anim>
                                    <p:anim calcmode="lin" valueType="num">
                                      <p:cBhvr additive="base">
                                        <p:cTn id="24" dur="2000" fill="hold"/>
                                        <p:tgtEl>
                                          <p:spTgt spid="1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1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1100" fill="hold"/>
                                        <p:tgtEl>
                                          <p:spTgt spid="13"/>
                                        </p:tgtEl>
                                        <p:attrNameLst>
                                          <p:attrName>ppt_x</p:attrName>
                                        </p:attrNameLst>
                                      </p:cBhvr>
                                      <p:tavLst>
                                        <p:tav tm="0">
                                          <p:val>
                                            <p:strVal val="#ppt_x"/>
                                          </p:val>
                                        </p:tav>
                                        <p:tav tm="100000">
                                          <p:val>
                                            <p:strVal val="#ppt_x"/>
                                          </p:val>
                                        </p:tav>
                                      </p:tavLst>
                                    </p:anim>
                                    <p:anim calcmode="lin" valueType="num">
                                      <p:cBhvr additive="base">
                                        <p:cTn id="28" dur="1100" fill="hold"/>
                                        <p:tgtEl>
                                          <p:spTgt spid="13"/>
                                        </p:tgtEl>
                                        <p:attrNameLst>
                                          <p:attrName>ppt_y</p:attrName>
                                        </p:attrNameLst>
                                      </p:cBhvr>
                                      <p:tavLst>
                                        <p:tav tm="0">
                                          <p:val>
                                            <p:strVal val="1+#ppt_h/2"/>
                                          </p:val>
                                        </p:tav>
                                        <p:tav tm="100000">
                                          <p:val>
                                            <p:strVal val="#ppt_y"/>
                                          </p:val>
                                        </p:tav>
                                      </p:tavLst>
                                    </p:anim>
                                  </p:childTnLst>
                                </p:cTn>
                              </p:par>
                              <p:par>
                                <p:cTn id="29" presetID="10" presetClass="entr" presetSubtype="0" fill="hold" grpId="0" nodeType="withEffect">
                                  <p:stCondLst>
                                    <p:cond delay="150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childTnLst>
                                </p:cTn>
                              </p:par>
                              <p:par>
                                <p:cTn id="32" presetID="10" presetClass="entr" presetSubtype="0" fill="hold" grpId="0" nodeType="withEffect">
                                  <p:stCondLst>
                                    <p:cond delay="2000"/>
                                  </p:stCondLst>
                                  <p:childTnLst>
                                    <p:set>
                                      <p:cBhvr>
                                        <p:cTn id="33" dur="1" fill="hold">
                                          <p:stCondLst>
                                            <p:cond delay="0"/>
                                          </p:stCondLst>
                                        </p:cTn>
                                        <p:tgtEl>
                                          <p:spTgt spid="7">
                                            <p:txEl>
                                              <p:pRg st="0" end="0"/>
                                            </p:txEl>
                                          </p:spTgt>
                                        </p:tgtEl>
                                        <p:attrNameLst>
                                          <p:attrName>style.visibility</p:attrName>
                                        </p:attrNameLst>
                                      </p:cBhvr>
                                      <p:to>
                                        <p:strVal val="visible"/>
                                      </p:to>
                                    </p:set>
                                    <p:animEffect transition="in" filter="fade">
                                      <p:cBhvr>
                                        <p:cTn id="34" dur="1000"/>
                                        <p:tgtEl>
                                          <p:spTgt spid="7">
                                            <p:txEl>
                                              <p:pRg st="0" end="0"/>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7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2" grpId="0"/>
      <p:bldP spid="7" grpId="0" build="p">
        <p:tmplLst>
          <p:tmpl lvl="1">
            <p:tnLst>
              <p:par>
                <p:cTn presetID="10" presetClass="entr" presetSubtype="0" fill="hold" nodeType="withEffect">
                  <p:stCondLst>
                    <p:cond delay="2000"/>
                  </p:stCondLst>
                  <p:childTnLst>
                    <p:set>
                      <p:cBhvr>
                        <p:cTn dur="1" fill="hold">
                          <p:stCondLst>
                            <p:cond delay="0"/>
                          </p:stCondLst>
                        </p:cTn>
                        <p:tgtEl>
                          <p:spTgt spid="7"/>
                        </p:tgtEl>
                        <p:attrNameLst>
                          <p:attrName>style.visibility</p:attrName>
                        </p:attrNameLst>
                      </p:cBhvr>
                      <p:to>
                        <p:strVal val="visible"/>
                      </p:to>
                    </p:set>
                    <p:animEffect transition="in" filter="fade">
                      <p:cBhvr>
                        <p:cTn dur="1000"/>
                        <p:tgtEl>
                          <p:spTgt spid="7"/>
                        </p:tgtEl>
                      </p:cBhvr>
                    </p:animEffect>
                  </p:childTnLst>
                </p:cTn>
              </p:par>
            </p:tnLst>
          </p:tmpl>
        </p:tmplLst>
      </p:bldP>
    </p:bld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showMasterSp="0" preserve="1">
  <p:cSld name="single photo with captio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3" name="Rectangle 22"/>
          <p:cNvSpPr/>
          <p:nvPr userDrawn="1"/>
        </p:nvSpPr>
        <p:spPr>
          <a:xfrm>
            <a:off x="1891875" y="4794355"/>
            <a:ext cx="5347552" cy="996372"/>
          </a:xfrm>
          <a:prstGeom prst="rect">
            <a:avLst/>
          </a:prstGeom>
          <a:solidFill>
            <a:schemeClr val="bg1"/>
          </a:solid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1900238" y="795528"/>
            <a:ext cx="5329238" cy="4005072"/>
          </a:xfrm>
          <a:solidFill>
            <a:schemeClr val="bg1">
              <a:alpha val="30000"/>
            </a:schemeClr>
          </a:solidFill>
          <a:ln>
            <a:solidFill>
              <a:schemeClr val="bg2"/>
            </a:solidFill>
          </a:ln>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latin typeface="+mj-lt"/>
              </a:defRPr>
            </a:lvl1pPr>
          </a:lstStyle>
          <a:p>
            <a:r>
              <a:rPr lang="en-US" smtClean="0"/>
              <a:t>Click to edit Master title style</a:t>
            </a:r>
            <a:endParaRPr lang="en-US" dirty="0"/>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9"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584096345"/>
      </p:ext>
    </p:extLst>
  </p:cSld>
  <p:clrMapOvr>
    <a:masterClrMapping/>
  </p:clrMapOvr>
  <p:transition>
    <p:wipe dir="r"/>
  </p:transition>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showMasterSp="0" preserve="1">
  <p:cSld name="Small photo_top left">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38329" y="310896"/>
            <a:ext cx="3273552" cy="2459736"/>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9" name="Title 8"/>
          <p:cNvSpPr>
            <a:spLocks noGrp="1"/>
          </p:cNvSpPr>
          <p:nvPr>
            <p:ph type="title" hasCustomPrompt="1"/>
          </p:nvPr>
        </p:nvSpPr>
        <p:spPr>
          <a:xfrm>
            <a:off x="229703" y="3429000"/>
            <a:ext cx="7009298" cy="1421928"/>
          </a:xfrm>
        </p:spPr>
        <p:txBody>
          <a:bodyPr anchor="t">
            <a:noAutofit/>
          </a:bodyPr>
          <a:lstStyle>
            <a:lvl1pPr marL="0" marR="0" indent="0" algn="l" defTabSz="684210" rtl="0" eaLnBrk="1" fontAlgn="auto" latinLnBrk="0" hangingPunct="1">
              <a:lnSpc>
                <a:spcPct val="80000"/>
              </a:lnSpc>
              <a:spcBef>
                <a:spcPct val="0"/>
              </a:spcBef>
              <a:spcAft>
                <a:spcPts val="0"/>
              </a:spcAft>
              <a:buClrTx/>
              <a:buSzTx/>
              <a:buFontTx/>
              <a:buNone/>
              <a:tabLst/>
              <a:defRPr sz="4100">
                <a:solidFill>
                  <a:schemeClr val="bg1"/>
                </a:solidFill>
                <a:latin typeface="+mj-lt"/>
              </a:defRPr>
            </a:lvl1pPr>
          </a:lstStyle>
          <a:p>
            <a:r>
              <a:rPr lang="en-US" dirty="0" smtClean="0"/>
              <a:t>Large photo </a:t>
            </a:r>
            <a:br>
              <a:rPr lang="en-US" dirty="0" smtClean="0"/>
            </a:br>
            <a:r>
              <a:rPr lang="en-US" dirty="0" smtClean="0"/>
              <a:t>caption here.</a:t>
            </a:r>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3648300238"/>
      </p:ext>
    </p:extLst>
  </p:cSld>
  <p:clrMapOvr>
    <a:masterClrMapping/>
  </p:clrMapOvr>
  <p:transition>
    <p:wipe dir="r"/>
  </p:transition>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showMasterSp="0" preserve="1">
  <p:cSld name="Portrait photo_right side">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4992624" y="859536"/>
            <a:ext cx="3630168" cy="5029200"/>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anchor="ctr" anchorCtr="0"/>
          <a:lstStyle>
            <a:lvl1pPr algn="ctr">
              <a:buFontTx/>
              <a:buNone/>
              <a:defRPr>
                <a:solidFill>
                  <a:schemeClr val="bg1"/>
                </a:solidFill>
                <a:latin typeface="+mj-lt"/>
              </a:defRPr>
            </a:lvl1pPr>
          </a:lstStyle>
          <a:p>
            <a:r>
              <a:rPr lang="en-US" dirty="0" smtClean="0"/>
              <a:t>Insert photo here</a:t>
            </a:r>
            <a:endParaRPr lang="en-US" dirty="0"/>
          </a:p>
        </p:txBody>
      </p:sp>
      <p:sp>
        <p:nvSpPr>
          <p:cNvPr id="9" name="Title 8"/>
          <p:cNvSpPr>
            <a:spLocks noGrp="1"/>
          </p:cNvSpPr>
          <p:nvPr>
            <p:ph type="title"/>
          </p:nvPr>
        </p:nvSpPr>
        <p:spPr>
          <a:xfrm>
            <a:off x="229703" y="729150"/>
            <a:ext cx="4349918" cy="1085313"/>
          </a:xfrm>
        </p:spPr>
        <p:txBody>
          <a:bodyPr anchor="t">
            <a:noAutofit/>
          </a:bodyPr>
          <a:lstStyle>
            <a:lvl1pPr>
              <a:lnSpc>
                <a:spcPct val="90000"/>
              </a:lnSpc>
              <a:defRPr>
                <a:solidFill>
                  <a:schemeClr val="bg1"/>
                </a:solidFill>
                <a:latin typeface="+mj-lt"/>
              </a:defRPr>
            </a:lvl1pPr>
          </a:lstStyle>
          <a:p>
            <a:r>
              <a:rPr lang="en-US" smtClean="0"/>
              <a:t>Click to edit Master title style</a:t>
            </a:r>
            <a:endParaRPr lang="en-US" dirty="0"/>
          </a:p>
        </p:txBody>
      </p:sp>
      <p:sp>
        <p:nvSpPr>
          <p:cNvPr id="6"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8"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10"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781145129"/>
      </p:ext>
    </p:extLst>
  </p:cSld>
  <p:clrMapOvr>
    <a:masterClrMapping/>
  </p:clrMapOvr>
  <p:transition>
    <p:wipe dir="r"/>
  </p:transition>
  <p:timing>
    <p:tnLst>
      <p:par>
        <p:cTn id="1" dur="indefinite" restart="never" nodeType="tmRoot"/>
      </p:par>
    </p:tnLst>
  </p:timing>
</p:sldLayout>
</file>

<file path=ppt/slideLayouts/slideLayout345.xml><?xml version="1.0" encoding="utf-8"?>
<p:sldLayout xmlns:a="http://schemas.openxmlformats.org/drawingml/2006/main" xmlns:r="http://schemas.openxmlformats.org/officeDocument/2006/relationships" xmlns:p="http://schemas.openxmlformats.org/presentationml/2006/main" showMasterSp="0" preserve="1">
  <p:cSld name="Multiple phot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49" name="Picture Placeholder 25"/>
          <p:cNvSpPr>
            <a:spLocks noGrp="1"/>
          </p:cNvSpPr>
          <p:nvPr>
            <p:ph type="pic" sz="quarter" idx="11" hasCustomPrompt="1"/>
          </p:nvPr>
        </p:nvSpPr>
        <p:spPr>
          <a:xfrm>
            <a:off x="3669111" y="311151"/>
            <a:ext cx="326786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26" name="Picture Placeholder 25"/>
          <p:cNvSpPr>
            <a:spLocks noGrp="1"/>
          </p:cNvSpPr>
          <p:nvPr>
            <p:ph type="pic" sz="quarter" idx="10" hasCustomPrompt="1"/>
          </p:nvPr>
        </p:nvSpPr>
        <p:spPr>
          <a:xfrm>
            <a:off x="320944" y="311151"/>
            <a:ext cx="3302001" cy="2660652"/>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1" name="Picture Placeholder 25"/>
          <p:cNvSpPr>
            <a:spLocks noGrp="1"/>
          </p:cNvSpPr>
          <p:nvPr>
            <p:ph type="pic" sz="quarter" idx="12" hasCustomPrompt="1"/>
          </p:nvPr>
        </p:nvSpPr>
        <p:spPr>
          <a:xfrm>
            <a:off x="6979833" y="311151"/>
            <a:ext cx="1838730" cy="130810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2" name="Rectangle 51"/>
          <p:cNvSpPr/>
          <p:nvPr/>
        </p:nvSpPr>
        <p:spPr>
          <a:xfrm>
            <a:off x="335082" y="3029127"/>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3" name="Picture Placeholder 25"/>
          <p:cNvSpPr>
            <a:spLocks noGrp="1"/>
          </p:cNvSpPr>
          <p:nvPr>
            <p:ph type="pic" sz="quarter" idx="13" hasCustomPrompt="1"/>
          </p:nvPr>
        </p:nvSpPr>
        <p:spPr>
          <a:xfrm>
            <a:off x="320824" y="3029127"/>
            <a:ext cx="2537420"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4" name="Rectangle 53"/>
          <p:cNvSpPr/>
          <p:nvPr/>
        </p:nvSpPr>
        <p:spPr>
          <a:xfrm>
            <a:off x="2911476" y="3029127"/>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5" name="Picture Placeholder 25"/>
          <p:cNvSpPr>
            <a:spLocks noGrp="1"/>
          </p:cNvSpPr>
          <p:nvPr>
            <p:ph type="pic" sz="quarter" idx="14" hasCustomPrompt="1"/>
          </p:nvPr>
        </p:nvSpPr>
        <p:spPr>
          <a:xfrm>
            <a:off x="2908334" y="3029127"/>
            <a:ext cx="4028516" cy="345893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6" name="Rectangle 55"/>
          <p:cNvSpPr/>
          <p:nvPr/>
        </p:nvSpPr>
        <p:spPr>
          <a:xfrm>
            <a:off x="6979833" y="1683827"/>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7" name="Picture Placeholder 25"/>
          <p:cNvSpPr>
            <a:spLocks noGrp="1"/>
          </p:cNvSpPr>
          <p:nvPr>
            <p:ph type="pic" sz="quarter" idx="15" hasCustomPrompt="1"/>
          </p:nvPr>
        </p:nvSpPr>
        <p:spPr>
          <a:xfrm>
            <a:off x="6979833" y="1676483"/>
            <a:ext cx="1838730" cy="3449411"/>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9" name="Picture Placeholder 25"/>
          <p:cNvSpPr>
            <a:spLocks noGrp="1"/>
          </p:cNvSpPr>
          <p:nvPr>
            <p:ph type="pic" sz="quarter" idx="16" hasCustomPrompt="1"/>
          </p:nvPr>
        </p:nvSpPr>
        <p:spPr>
          <a:xfrm>
            <a:off x="6979833" y="5183046"/>
            <a:ext cx="1838730" cy="1304925"/>
          </a:xfrm>
          <a:solidFill>
            <a:schemeClr val="bg1">
              <a:alpha val="30000"/>
            </a:schemeClr>
          </a:solidFill>
          <a:ln>
            <a:solidFill>
              <a:schemeClr val="bg2"/>
            </a:solidFill>
          </a:ln>
          <a:effectLst>
            <a:outerShdw blurRad="114300" dist="38100" dir="5400000" algn="ctr" rotWithShape="0">
              <a:srgbClr val="000000">
                <a:alpha val="80000"/>
              </a:srgbClr>
            </a:outerShdw>
          </a:effectLst>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bg1"/>
                </a:solidFill>
                <a:latin typeface="+mj-lt"/>
                <a:ea typeface="+mn-ea"/>
                <a:cs typeface="+mn-cs"/>
              </a:defRPr>
            </a:lvl1pPr>
          </a:lstStyle>
          <a:p>
            <a:r>
              <a:rPr lang="en-US" dirty="0" smtClean="0"/>
              <a:t>Insert photo here</a:t>
            </a:r>
            <a:endParaRPr lang="en-US" dirty="0"/>
          </a:p>
        </p:txBody>
      </p:sp>
      <p:sp>
        <p:nvSpPr>
          <p:cNvPr id="17"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18"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2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21"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517175721"/>
      </p:ext>
    </p:extLst>
  </p:cSld>
  <p:clrMapOvr>
    <a:masterClrMapping/>
  </p:clrMapOvr>
  <p:transition>
    <p:wipe dir="r"/>
  </p:transition>
  <p:timing>
    <p:tnLst>
      <p:par>
        <p:cTn id="1" dur="indefinite" restart="never" nodeType="tmRoot"/>
      </p:par>
    </p:tnLst>
  </p:timing>
</p:sldLayout>
</file>

<file path=ppt/slideLayouts/slideLayout346.xml><?xml version="1.0" encoding="utf-8"?>
<p:sldLayout xmlns:a="http://schemas.openxmlformats.org/drawingml/2006/main" xmlns:r="http://schemas.openxmlformats.org/officeDocument/2006/relationships" xmlns:p="http://schemas.openxmlformats.org/presentationml/2006/main" showMasterSp="0" preserve="1">
  <p:cSld name="Large photo with bottom bar">
    <p:spTree>
      <p:nvGrpSpPr>
        <p:cNvPr id="1" name=""/>
        <p:cNvGrpSpPr/>
        <p:nvPr/>
      </p:nvGrpSpPr>
      <p:grpSpPr>
        <a:xfrm>
          <a:off x="0" y="0"/>
          <a:ext cx="0" cy="0"/>
          <a:chOff x="0" y="0"/>
          <a:chExt cx="0" cy="0"/>
        </a:xfrm>
      </p:grpSpPr>
      <p:sp>
        <p:nvSpPr>
          <p:cNvPr id="7" name="Rectangle 6"/>
          <p:cNvSpPr/>
          <p:nvPr/>
        </p:nvSpPr>
        <p:spPr>
          <a:xfrm>
            <a:off x="338328" y="311064"/>
            <a:ext cx="8476488" cy="6075391"/>
          </a:xfrm>
          <a:prstGeom prst="rect">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412" tIns="34207" rIns="68412" bIns="34207" rtlCol="0" anchor="ctr"/>
          <a:lstStyle/>
          <a:p>
            <a:pPr algn="ctr" defTabSz="684210"/>
            <a:endParaRPr lang="en-US" sz="1400" dirty="0">
              <a:solidFill>
                <a:srgbClr val="FFFFFF"/>
              </a:solidFill>
            </a:endParaRPr>
          </a:p>
        </p:txBody>
      </p:sp>
      <p:sp>
        <p:nvSpPr>
          <p:cNvPr id="5" name="Picture Placeholder 4"/>
          <p:cNvSpPr>
            <a:spLocks noGrp="1"/>
          </p:cNvSpPr>
          <p:nvPr>
            <p:ph type="pic" sz="quarter" idx="10" hasCustomPrompt="1"/>
          </p:nvPr>
        </p:nvSpPr>
        <p:spPr>
          <a:xfrm>
            <a:off x="333499" y="311074"/>
            <a:ext cx="8474869" cy="6054185"/>
          </a:xfrm>
          <a:ln>
            <a:solidFill>
              <a:schemeClr val="bg2"/>
            </a:solidFill>
          </a:ln>
        </p:spPr>
        <p:txBody>
          <a:bodyPr vert="horz" lIns="68412" tIns="34207" rIns="68412" bIns="34207" rtlCol="0" anchor="ctr" anchorCtr="0">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500" kern="1200" baseline="0" dirty="0">
                <a:solidFill>
                  <a:srgbClr val="546568"/>
                </a:solidFill>
                <a:latin typeface="+mn-lt"/>
                <a:ea typeface="+mn-ea"/>
                <a:cs typeface="+mn-cs"/>
              </a:defRPr>
            </a:lvl1pPr>
          </a:lstStyle>
          <a:p>
            <a:r>
              <a:rPr lang="en-US" dirty="0" smtClean="0"/>
              <a:t>Photo placeholder</a:t>
            </a:r>
            <a:endParaRPr lang="en-US" dirty="0"/>
          </a:p>
        </p:txBody>
      </p:sp>
      <p:sp>
        <p:nvSpPr>
          <p:cNvPr id="11" name="Rectangle 5"/>
          <p:cNvSpPr>
            <a:spLocks noChangeArrowheads="1"/>
          </p:cNvSpPr>
          <p:nvPr userDrawn="1"/>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pic>
        <p:nvPicPr>
          <p:cNvPr id="9" name="Picture 8" descr="segue texture.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10"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3"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1557123755"/>
      </p:ext>
    </p:extLst>
  </p:cSld>
  <p:clrMapOvr>
    <a:masterClrMapping/>
  </p:clrMapOvr>
  <p:transition>
    <p:wipe dir="r"/>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showMasterSp="0" preserve="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3" y="0"/>
            <a:ext cx="9144001" cy="6858000"/>
          </a:xfrm>
        </p:spPr>
        <p:txBody>
          <a:bodyPr anchor="ctr" anchorCtr="1">
            <a:noAutofit/>
          </a:bodyPr>
          <a:lstStyle>
            <a:lvl1pPr algn="ctr">
              <a:buNone/>
              <a:defRPr>
                <a:latin typeface="+mj-lt"/>
              </a:defRPr>
            </a:lvl1pPr>
          </a:lstStyle>
          <a:p>
            <a:r>
              <a:rPr lang="en-US" dirty="0" smtClean="0"/>
              <a:t>Full bleed image placeholder</a:t>
            </a:r>
            <a:endParaRPr lang="en-US" dirty="0"/>
          </a:p>
        </p:txBody>
      </p:sp>
    </p:spTree>
    <p:extLst>
      <p:ext uri="{BB962C8B-B14F-4D97-AF65-F5344CB8AC3E}">
        <p14:creationId xmlns:p14="http://schemas.microsoft.com/office/powerpoint/2010/main" val="1869116327"/>
      </p:ext>
    </p:extLst>
  </p:cSld>
  <p:clrMapOvr>
    <a:masterClrMapping/>
  </p:clrMapOvr>
  <p:transition>
    <p:wipe dir="r"/>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showMasterSp="0" preserve="1" userDrawn="1">
  <p:cSld name="Standard video">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pic>
        <p:nvPicPr>
          <p:cNvPr id="55" name="Picture 54" descr="texture.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2700" y="1792"/>
            <a:ext cx="9156700" cy="6856215"/>
          </a:xfrm>
          <a:prstGeom prst="rect">
            <a:avLst/>
          </a:prstGeom>
        </p:spPr>
      </p:pic>
      <p:sp>
        <p:nvSpPr>
          <p:cNvPr id="21" name="Media Placeholder 20"/>
          <p:cNvSpPr>
            <a:spLocks noGrp="1"/>
          </p:cNvSpPr>
          <p:nvPr>
            <p:ph type="media" sz="quarter" idx="10" hasCustomPrompt="1"/>
          </p:nvPr>
        </p:nvSpPr>
        <p:spPr>
          <a:xfrm>
            <a:off x="4391620" y="778669"/>
            <a:ext cx="4424562" cy="4425696"/>
          </a:xfrm>
          <a:solidFill>
            <a:schemeClr val="tx1">
              <a:lumMod val="50000"/>
            </a:schemeClr>
          </a:solidFill>
          <a:ln>
            <a:noFill/>
          </a:ln>
          <a:effectLst>
            <a:innerShdw blurRad="4191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vert="horz" lIns="68412" tIns="34207" rIns="68412" bIns="34207" rtlCol="0" anchor="ctr">
            <a:normAutofit/>
          </a:bodyPr>
          <a:lstStyle>
            <a:lvl1pPr marL="0" indent="0" algn="ctr" defTabSz="684210"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j-lt"/>
                <a:ea typeface="+mn-ea"/>
                <a:cs typeface="+mn-cs"/>
              </a:defRPr>
            </a:lvl1pPr>
          </a:lstStyle>
          <a:p>
            <a:r>
              <a:rPr lang="en-US" dirty="0" smtClean="0"/>
              <a:t>Click icon to add video</a:t>
            </a:r>
            <a:endParaRPr lang="en-US" dirty="0"/>
          </a:p>
        </p:txBody>
      </p:sp>
      <p:grpSp>
        <p:nvGrpSpPr>
          <p:cNvPr id="20" name="Group 5"/>
          <p:cNvGrpSpPr>
            <a:grpSpLocks/>
          </p:cNvGrpSpPr>
          <p:nvPr userDrawn="1"/>
        </p:nvGrpSpPr>
        <p:grpSpPr bwMode="auto">
          <a:xfrm>
            <a:off x="341800" y="6096003"/>
            <a:ext cx="631526" cy="447676"/>
            <a:chOff x="384" y="331"/>
            <a:chExt cx="912" cy="485"/>
          </a:xfrm>
        </p:grpSpPr>
        <p:sp>
          <p:nvSpPr>
            <p:cNvPr id="23"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4"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5"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6"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7"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8"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29"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0"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1"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2"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3"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4"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5"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6"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sp>
          <p:nvSpPr>
            <p:cNvPr id="37"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4210" eaLnBrk="0" fontAlgn="base" hangingPunct="0">
                <a:lnSpc>
                  <a:spcPct val="90000"/>
                </a:lnSpc>
                <a:spcBef>
                  <a:spcPct val="0"/>
                </a:spcBef>
                <a:spcAft>
                  <a:spcPct val="0"/>
                </a:spcAft>
                <a:defRPr/>
              </a:pPr>
              <a:endParaRPr lang="en-US" dirty="0" smtClean="0">
                <a:solidFill>
                  <a:srgbClr val="FFFFFF"/>
                </a:solidFill>
              </a:endParaRPr>
            </a:p>
          </p:txBody>
        </p:sp>
      </p:grpSp>
    </p:spTree>
    <p:extLst>
      <p:ext uri="{BB962C8B-B14F-4D97-AF65-F5344CB8AC3E}">
        <p14:creationId xmlns:p14="http://schemas.microsoft.com/office/powerpoint/2010/main" val="1719131265"/>
      </p:ext>
    </p:extLst>
  </p:cSld>
  <p:clrMapOvr>
    <a:masterClrMapping/>
  </p:clrMapOvr>
  <p:transition>
    <p:wipe dir="r"/>
  </p:transition>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showMasterSp="0" preserve="1">
  <p:cSld name="Blank_gradient only">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4" name="Rectangle 5"/>
          <p:cNvSpPr>
            <a:spLocks noChangeArrowheads="1"/>
          </p:cNvSpPr>
          <p:nvPr userDrawn="1"/>
        </p:nvSpPr>
        <p:spPr bwMode="ltGray">
          <a:xfrm>
            <a:off x="7762680" y="6620811"/>
            <a:ext cx="812991" cy="138968"/>
          </a:xfrm>
          <a:prstGeom prst="rect">
            <a:avLst/>
          </a:prstGeom>
          <a:noFill/>
          <a:ln w="9525">
            <a:noFill/>
            <a:miter lim="800000"/>
            <a:headEnd/>
            <a:tailEnd/>
          </a:ln>
          <a:effectLst/>
        </p:spPr>
        <p:txBody>
          <a:bodyPr wrap="square" lIns="61424" tIns="30712" rIns="61424" bIns="30712" anchor="b">
            <a:spAutoFit/>
          </a:bodyPr>
          <a:lstStyle/>
          <a:p>
            <a:pPr algn="r" defTabSz="609368"/>
            <a:r>
              <a:rPr lang="en-US" sz="500" dirty="0">
                <a:solidFill>
                  <a:srgbClr val="FFFFFF"/>
                </a:solidFill>
              </a:rPr>
              <a:t>Cisco Confidential</a:t>
            </a:r>
          </a:p>
        </p:txBody>
      </p:sp>
      <p:sp>
        <p:nvSpPr>
          <p:cNvPr id="5" name="Rectangle 4"/>
          <p:cNvSpPr>
            <a:spLocks noChangeArrowheads="1"/>
          </p:cNvSpPr>
          <p:nvPr userDrawn="1"/>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FFFFFF"/>
                </a:solidFill>
              </a:rPr>
              <a:t>© 2012 Cisco and/or its affiliates. All rights reserved.</a:t>
            </a:r>
            <a:endParaRPr lang="en-US" sz="500" dirty="0">
              <a:solidFill>
                <a:srgbClr val="FFFFFF"/>
              </a:solidFill>
            </a:endParaRPr>
          </a:p>
        </p:txBody>
      </p:sp>
      <p:sp>
        <p:nvSpPr>
          <p:cNvPr id="6" name="Rectangle 7"/>
          <p:cNvSpPr>
            <a:spLocks noChangeArrowheads="1"/>
          </p:cNvSpPr>
          <p:nvPr userDrawn="1"/>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FFFFFF"/>
                </a:solidFill>
              </a:rPr>
              <a:pPr algn="r" defTabSz="609368"/>
              <a:t>‹#›</a:t>
            </a:fld>
            <a:endParaRPr lang="en-US" sz="500" dirty="0">
              <a:solidFill>
                <a:srgbClr val="FFFFFF"/>
              </a:solidFill>
            </a:endParaRPr>
          </a:p>
        </p:txBody>
      </p:sp>
    </p:spTree>
    <p:extLst>
      <p:ext uri="{BB962C8B-B14F-4D97-AF65-F5344CB8AC3E}">
        <p14:creationId xmlns:p14="http://schemas.microsoft.com/office/powerpoint/2010/main" val="4171304924"/>
      </p:ext>
    </p:extLst>
  </p:cSld>
  <p:clrMapOvr>
    <a:masterClrMapping/>
  </p:clrMapOvr>
  <p:transition>
    <p:wipe dir="r"/>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_Solid_blu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rgbClr val="272749"/>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14854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Rectangle 33"/>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5" name="Freeform 34"/>
          <p:cNvSpPr>
            <a:spLocks/>
          </p:cNvSpPr>
          <p:nvPr userDrawn="1"/>
        </p:nvSpPr>
        <p:spPr bwMode="black">
          <a:xfrm>
            <a:off x="4595762"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4284499"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noEditPoints="1"/>
          </p:cNvSpPr>
          <p:nvPr userDrawn="1"/>
        </p:nvSpPr>
        <p:spPr bwMode="black">
          <a:xfrm>
            <a:off x="4718216"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485862"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385239" y="5525864"/>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711686" y="5525864"/>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21380112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700"/>
                                        <p:tgtEl>
                                          <p:spTgt spid="39"/>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700"/>
                                        <p:tgtEl>
                                          <p:spTgt spid="4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700"/>
                                        <p:tgtEl>
                                          <p:spTgt spid="47"/>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700"/>
                                        <p:tgtEl>
                                          <p:spTgt spid="40"/>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fade">
                                      <p:cBhvr>
                                        <p:cTn id="29" dur="700"/>
                                        <p:tgtEl>
                                          <p:spTgt spid="42"/>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700"/>
                                        <p:tgtEl>
                                          <p:spTgt spid="4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700"/>
                                        <p:tgtEl>
                                          <p:spTgt spid="46"/>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39"/>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1"/>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3"/>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5"/>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7"/>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0"/>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2"/>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4"/>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6"/>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700"/>
                                        <p:tgtEl>
                                          <p:spTgt spid="36"/>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700"/>
                                        <p:tgtEl>
                                          <p:spTgt spid="34"/>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700"/>
                                        <p:tgtEl>
                                          <p:spTgt spid="38"/>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700"/>
                                        <p:tgtEl>
                                          <p:spTgt spid="35"/>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showMasterSp="0" preserve="1">
  <p:cSld name="Closing Slide-green thank you">
    <p:spTree>
      <p:nvGrpSpPr>
        <p:cNvPr id="1" name=""/>
        <p:cNvGrpSpPr/>
        <p:nvPr/>
      </p:nvGrpSpPr>
      <p:grpSpPr>
        <a:xfrm>
          <a:off x="0" y="0"/>
          <a:ext cx="0" cy="0"/>
          <a:chOff x="0" y="0"/>
          <a:chExt cx="0" cy="0"/>
        </a:xfrm>
      </p:grpSpPr>
      <p:pic>
        <p:nvPicPr>
          <p:cNvPr id="19" name="Picture 2" descr="C:\Documents and Settings\contractor\Desktop\Blue_Green_Gradien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700" y="0"/>
            <a:ext cx="9156700" cy="6858000"/>
          </a:xfrm>
          <a:prstGeom prst="rect">
            <a:avLst/>
          </a:prstGeom>
          <a:noFill/>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20" name="Rectangle 19"/>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21" name="Freeform 20"/>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2" name="Freeform 21"/>
          <p:cNvSpPr>
            <a:spLocks/>
          </p:cNvSpPr>
          <p:nvPr userDrawn="1"/>
        </p:nvSpPr>
        <p:spPr bwMode="black">
          <a:xfrm>
            <a:off x="5942570"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3" name="Freeform 22"/>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4" name="Freeform 23"/>
          <p:cNvSpPr>
            <a:spLocks/>
          </p:cNvSpPr>
          <p:nvPr userDrawn="1"/>
        </p:nvSpPr>
        <p:spPr bwMode="black">
          <a:xfrm>
            <a:off x="6509183"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5" name="Freeform 24"/>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6" name="Freeform 25"/>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7" name="Freeform 26"/>
          <p:cNvSpPr>
            <a:spLocks/>
          </p:cNvSpPr>
          <p:nvPr userDrawn="1"/>
        </p:nvSpPr>
        <p:spPr bwMode="black">
          <a:xfrm>
            <a:off x="6226265" y="2720999"/>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8" name="Freeform 27"/>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29" name="Freeform 28"/>
          <p:cNvSpPr>
            <a:spLocks/>
          </p:cNvSpPr>
          <p:nvPr userDrawn="1"/>
        </p:nvSpPr>
        <p:spPr bwMode="black">
          <a:xfrm>
            <a:off x="6683037" y="3082617"/>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0" name="Freeform 29"/>
          <p:cNvSpPr>
            <a:spLocks/>
          </p:cNvSpPr>
          <p:nvPr userDrawn="1"/>
        </p:nvSpPr>
        <p:spPr bwMode="black">
          <a:xfrm>
            <a:off x="6914050"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1" name="Freeform 30"/>
          <p:cNvSpPr>
            <a:spLocks/>
          </p:cNvSpPr>
          <p:nvPr userDrawn="1"/>
        </p:nvSpPr>
        <p:spPr bwMode="black">
          <a:xfrm>
            <a:off x="7144963" y="2720999"/>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2" name="Freeform 31"/>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3" name="Freeform 32"/>
          <p:cNvSpPr>
            <a:spLocks/>
          </p:cNvSpPr>
          <p:nvPr userDrawn="1"/>
        </p:nvSpPr>
        <p:spPr bwMode="black">
          <a:xfrm>
            <a:off x="7602726" y="3082617"/>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51518108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700"/>
                                        <p:tgtEl>
                                          <p:spTgt spid="19"/>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700"/>
                                        <p:tgtEl>
                                          <p:spTgt spid="2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700"/>
                                        <p:tgtEl>
                                          <p:spTgt spid="26"/>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700"/>
                                        <p:tgtEl>
                                          <p:spTgt spid="27"/>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700"/>
                                        <p:tgtEl>
                                          <p:spTgt spid="28"/>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700"/>
                                        <p:tgtEl>
                                          <p:spTgt spid="29"/>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700"/>
                                        <p:tgtEl>
                                          <p:spTgt spid="30"/>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fade">
                                      <p:cBhvr>
                                        <p:cTn id="33" dur="700"/>
                                        <p:tgtEl>
                                          <p:spTgt spid="31"/>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700"/>
                                        <p:tgtEl>
                                          <p:spTgt spid="32"/>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700"/>
                                        <p:tgtEl>
                                          <p:spTgt spid="33"/>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2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2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29"/>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31"/>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33"/>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2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28"/>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30"/>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32"/>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700"/>
                                        <p:tgtEl>
                                          <p:spTgt spid="22"/>
                                        </p:tgtEl>
                                      </p:cBhvr>
                                    </p:animEffect>
                                  </p:childTnLst>
                                </p:cTn>
                              </p:par>
                              <p:par>
                                <p:cTn id="62" presetID="10" presetClass="entr" presetSubtype="0" fill="hold" nodeType="withEffect">
                                  <p:stCondLst>
                                    <p:cond delay="1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00"/>
                                        <p:tgtEl>
                                          <p:spTgt spid="20"/>
                                        </p:tgtEl>
                                      </p:cBhvr>
                                    </p:animEffect>
                                  </p:childTnLst>
                                </p:cTn>
                              </p:par>
                              <p:par>
                                <p:cTn id="65" presetID="10" presetClass="entr" presetSubtype="0" fill="hold" nodeType="withEffect">
                                  <p:stCondLst>
                                    <p:cond delay="20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700"/>
                                        <p:tgtEl>
                                          <p:spTgt spid="24"/>
                                        </p:tgtEl>
                                      </p:cBhvr>
                                    </p:animEffect>
                                  </p:childTnLst>
                                </p:cTn>
                              </p:par>
                              <p:par>
                                <p:cTn id="68" presetID="10" presetClass="entr" presetSubtype="0" fill="hold" nodeType="withEffect">
                                  <p:stCondLst>
                                    <p:cond delay="30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700"/>
                                        <p:tgtEl>
                                          <p:spTgt spid="21"/>
                                        </p:tgtEl>
                                      </p:cBhvr>
                                    </p:animEffect>
                                  </p:childTnLst>
                                </p:cTn>
                              </p:par>
                              <p:par>
                                <p:cTn id="71" presetID="10" presetClass="entr" presetSubtype="0" fill="hold" nodeType="withEffect">
                                  <p:stCondLst>
                                    <p:cond delay="40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7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22" grpId="0"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showMasterSp="0" preserve="1">
  <p:cSld name="Closing Slide-red">
    <p:spTree>
      <p:nvGrpSpPr>
        <p:cNvPr id="1" name=""/>
        <p:cNvGrpSpPr/>
        <p:nvPr/>
      </p:nvGrpSpPr>
      <p:grpSpPr>
        <a:xfrm>
          <a:off x="0" y="0"/>
          <a:ext cx="0" cy="0"/>
          <a:chOff x="0" y="0"/>
          <a:chExt cx="0" cy="0"/>
        </a:xfrm>
      </p:grpSpPr>
      <p:pic>
        <p:nvPicPr>
          <p:cNvPr id="20" name="Picture 19"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6" name="Rectangle 35"/>
          <p:cNvSpPr>
            <a:spLocks noChangeArrowheads="1"/>
          </p:cNvSpPr>
          <p:nvPr userDrawn="1"/>
        </p:nvSpPr>
        <p:spPr bwMode="black">
          <a:xfrm>
            <a:off x="4414521" y="5844551"/>
            <a:ext cx="31090" cy="157016"/>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4595762" y="5840203"/>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p:cNvSpPr>
          <p:nvPr userDrawn="1"/>
        </p:nvSpPr>
        <p:spPr bwMode="black">
          <a:xfrm>
            <a:off x="4284499" y="5840203"/>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noEditPoints="1"/>
          </p:cNvSpPr>
          <p:nvPr userDrawn="1"/>
        </p:nvSpPr>
        <p:spPr bwMode="black">
          <a:xfrm>
            <a:off x="4718216" y="5840203"/>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4485862" y="5840203"/>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4222558" y="5654279"/>
            <a:ext cx="29282" cy="8068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4385239" y="5525864"/>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4547558" y="5654279"/>
            <a:ext cx="31090" cy="8068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4711686" y="5525864"/>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8" name="Freeform 47"/>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9" name="Freeform 48"/>
          <p:cNvSpPr>
            <a:spLocks/>
          </p:cNvSpPr>
          <p:nvPr userDrawn="1"/>
        </p:nvSpPr>
        <p:spPr bwMode="black">
          <a:xfrm>
            <a:off x="4874366" y="5654279"/>
            <a:ext cx="29644" cy="8068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356813004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700"/>
                                        <p:tgtEl>
                                          <p:spTgt spid="20"/>
                                        </p:tgtEl>
                                      </p:cBhvr>
                                    </p:animEffect>
                                  </p:childTnLst>
                                </p:cTn>
                              </p:par>
                            </p:childTnLst>
                          </p:cTn>
                        </p:par>
                        <p:par>
                          <p:cTn id="8" fill="hold">
                            <p:stCondLst>
                              <p:cond delay="7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700"/>
                                        <p:tgtEl>
                                          <p:spTgt spid="45"/>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fade">
                                      <p:cBhvr>
                                        <p:cTn id="20" dur="700"/>
                                        <p:tgtEl>
                                          <p:spTgt spid="47"/>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fade">
                                      <p:cBhvr>
                                        <p:cTn id="23" dur="700"/>
                                        <p:tgtEl>
                                          <p:spTgt spid="49"/>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2"/>
                                        </p:tgtEl>
                                        <p:attrNameLst>
                                          <p:attrName>style.visibility</p:attrName>
                                        </p:attrNameLst>
                                      </p:cBhvr>
                                      <p:to>
                                        <p:strVal val="visible"/>
                                      </p:to>
                                    </p:set>
                                    <p:animEffect transition="in" filter="fade">
                                      <p:cBhvr>
                                        <p:cTn id="26" dur="700"/>
                                        <p:tgtEl>
                                          <p:spTgt spid="42"/>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700"/>
                                        <p:tgtEl>
                                          <p:spTgt spid="44"/>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fade">
                                      <p:cBhvr>
                                        <p:cTn id="32" dur="700"/>
                                        <p:tgtEl>
                                          <p:spTgt spid="46"/>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700"/>
                                        <p:tgtEl>
                                          <p:spTgt spid="48"/>
                                        </p:tgtEl>
                                      </p:cBhvr>
                                    </p:animEffect>
                                  </p:childTnLst>
                                </p:cTn>
                              </p:par>
                              <p:par>
                                <p:cTn id="36" presetID="42" presetClass="path" presetSubtype="0" accel="50000" decel="50000" fill="hold" grpId="0" nodeType="withEffect">
                                  <p:stCondLst>
                                    <p:cond delay="0"/>
                                  </p:stCondLst>
                                  <p:childTnLst>
                                    <p:animMotion origin="layout" path="M -5.55556E-7 -1.91391E-6 L -5.55556E-7 0.02314 " pathEditMode="relative" rAng="0" ptsTypes="AA">
                                      <p:cBhvr>
                                        <p:cTn id="37" dur="700" spd="-100000" fill="hold"/>
                                        <p:tgtEl>
                                          <p:spTgt spid="41"/>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3"/>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0 -1.91391E-6 L 0 0.02314 " pathEditMode="relative" rAng="0" ptsTypes="AA">
                                      <p:cBhvr>
                                        <p:cTn id="41" dur="700" spd="-100000" fill="hold"/>
                                        <p:tgtEl>
                                          <p:spTgt spid="45"/>
                                        </p:tgtEl>
                                        <p:attrNameLst>
                                          <p:attrName>ppt_x</p:attrName>
                                          <p:attrName>ppt_y</p:attrName>
                                        </p:attrNameLst>
                                      </p:cBhvr>
                                      <p:rCtr x="0" y="12"/>
                                    </p:animMotion>
                                  </p:childTnLst>
                                </p:cTn>
                              </p:par>
                              <p:par>
                                <p:cTn id="42" presetID="42" presetClass="path" presetSubtype="0" accel="50000" decel="50000" fill="hold" grpId="0" nodeType="withEffect">
                                  <p:stCondLst>
                                    <p:cond delay="0"/>
                                  </p:stCondLst>
                                  <p:childTnLst>
                                    <p:animMotion origin="layout" path="M -4.72222E-6 -1.93242E-6 L -4.72222E-6 0.02962 " pathEditMode="relative" rAng="0" ptsTypes="AA">
                                      <p:cBhvr>
                                        <p:cTn id="43" dur="700" spd="-100000" fill="hold"/>
                                        <p:tgtEl>
                                          <p:spTgt spid="47"/>
                                        </p:tgtEl>
                                        <p:attrNameLst>
                                          <p:attrName>ppt_x</p:attrName>
                                          <p:attrName>ppt_y</p:attrName>
                                        </p:attrNameLst>
                                      </p:cBhvr>
                                      <p:rCtr x="0" y="15"/>
                                    </p:animMotion>
                                  </p:childTnLst>
                                </p:cTn>
                              </p:par>
                              <p:par>
                                <p:cTn id="44" presetID="42" presetClass="path" presetSubtype="0" accel="50000" decel="50000" fill="hold" grpId="0" nodeType="withEffect">
                                  <p:stCondLst>
                                    <p:cond delay="0"/>
                                  </p:stCondLst>
                                  <p:childTnLst>
                                    <p:animMotion origin="layout" path="M 4.16667E-6 -1.91391E-6 L 4.16667E-6 0.02314 " pathEditMode="relative" rAng="0" ptsTypes="AA">
                                      <p:cBhvr>
                                        <p:cTn id="45" dur="700" spd="-100000" fill="hold"/>
                                        <p:tgtEl>
                                          <p:spTgt spid="49"/>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2.77778E-7 2.36056E-6 L 2.77778E-7 -0.02338 " pathEditMode="relative" rAng="0" ptsTypes="AA">
                                      <p:cBhvr>
                                        <p:cTn id="47" dur="700" spd="-100000" fill="hold"/>
                                        <p:tgtEl>
                                          <p:spTgt spid="42"/>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8.33333E-7 2.36056E-6 L -8.33333E-7 -0.02338 " pathEditMode="relative" rAng="0" ptsTypes="AA">
                                      <p:cBhvr>
                                        <p:cTn id="49" dur="700" spd="-100000" fill="hold"/>
                                        <p:tgtEl>
                                          <p:spTgt spid="44"/>
                                        </p:tgtEl>
                                        <p:attrNameLst>
                                          <p:attrName>ppt_x</p:attrName>
                                          <p:attrName>ppt_y</p:attrName>
                                        </p:attrNameLst>
                                      </p:cBhvr>
                                      <p:rCtr x="0" y="-12"/>
                                    </p:animMotion>
                                  </p:childTnLst>
                                </p:cTn>
                              </p:par>
                              <p:par>
                                <p:cTn id="50" presetID="64" presetClass="path" presetSubtype="0" accel="50000" decel="50000" fill="hold" grpId="0" nodeType="withEffect">
                                  <p:stCondLst>
                                    <p:cond delay="0"/>
                                  </p:stCondLst>
                                  <p:childTnLst>
                                    <p:animMotion origin="layout" path="M 4.44444E-6 2.36056E-6 L 4.44444E-6 -0.02338 " pathEditMode="relative" rAng="0" ptsTypes="AA">
                                      <p:cBhvr>
                                        <p:cTn id="51" dur="700" spd="-100000" fill="hold"/>
                                        <p:tgtEl>
                                          <p:spTgt spid="46"/>
                                        </p:tgtEl>
                                        <p:attrNameLst>
                                          <p:attrName>ppt_x</p:attrName>
                                          <p:attrName>ppt_y</p:attrName>
                                        </p:attrNameLst>
                                      </p:cBhvr>
                                      <p:rCtr x="0" y="-12"/>
                                    </p:animMotion>
                                  </p:childTnLst>
                                </p:cTn>
                              </p:par>
                              <p:par>
                                <p:cTn id="52" presetID="64" presetClass="path" presetSubtype="0" accel="50000" decel="50000" fill="hold" grpId="0" nodeType="withEffect">
                                  <p:stCondLst>
                                    <p:cond delay="0"/>
                                  </p:stCondLst>
                                  <p:childTnLst>
                                    <p:animMotion origin="layout" path="M 3.33333E-6 2.36056E-6 L 3.33333E-6 -0.02338 " pathEditMode="relative" rAng="0" ptsTypes="AA">
                                      <p:cBhvr>
                                        <p:cTn id="53" dur="700" spd="-100000" fill="hold"/>
                                        <p:tgtEl>
                                          <p:spTgt spid="48"/>
                                        </p:tgtEl>
                                        <p:attrNameLst>
                                          <p:attrName>ppt_x</p:attrName>
                                          <p:attrName>ppt_y</p:attrName>
                                        </p:attrNameLst>
                                      </p:cBhvr>
                                      <p:rCtr x="0" y="-12"/>
                                    </p:animMotion>
                                  </p:childTnLst>
                                </p:cTn>
                              </p:par>
                            </p:childTnLst>
                          </p:cTn>
                        </p:par>
                        <p:par>
                          <p:cTn id="54" fill="hold">
                            <p:stCondLst>
                              <p:cond delay="14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grpId="0"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grpId="0"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grpId="0"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grpId="0"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showMasterSp="0" preserve="1">
  <p:cSld name="Closing Slide-red thank you">
    <p:spTree>
      <p:nvGrpSpPr>
        <p:cNvPr id="1" name=""/>
        <p:cNvGrpSpPr/>
        <p:nvPr/>
      </p:nvGrpSpPr>
      <p:grpSpPr>
        <a:xfrm>
          <a:off x="0" y="0"/>
          <a:ext cx="0" cy="0"/>
          <a:chOff x="0" y="0"/>
          <a:chExt cx="0" cy="0"/>
        </a:xfrm>
      </p:grpSpPr>
      <p:pic>
        <p:nvPicPr>
          <p:cNvPr id="18" name="Picture 17" descr="Complex_Gradient7.jp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9144000" cy="6858000"/>
          </a:xfrm>
          <a:prstGeom prst="rect">
            <a:avLst/>
          </a:prstGeom>
        </p:spPr>
      </p:pic>
      <p:sp>
        <p:nvSpPr>
          <p:cNvPr id="34" name="TextBox 33"/>
          <p:cNvSpPr txBox="1"/>
          <p:nvPr userDrawn="1"/>
        </p:nvSpPr>
        <p:spPr>
          <a:xfrm>
            <a:off x="644738" y="3060495"/>
            <a:ext cx="1850167" cy="484580"/>
          </a:xfrm>
          <a:prstGeom prst="rect">
            <a:avLst/>
          </a:prstGeom>
          <a:noFill/>
        </p:spPr>
        <p:txBody>
          <a:bodyPr wrap="none" lIns="68412" tIns="34207" rIns="68412" bIns="34207" rtlCol="0">
            <a:spAutoFit/>
          </a:bodyPr>
          <a:lstStyle/>
          <a:p>
            <a:pPr defTabSz="684210"/>
            <a:r>
              <a:rPr lang="en-US" sz="2700" dirty="0" smtClean="0">
                <a:solidFill>
                  <a:srgbClr val="FFFFFF"/>
                </a:solidFill>
              </a:rPr>
              <a:t>Thank you.</a:t>
            </a:r>
            <a:endParaRPr lang="en-US" sz="2700" dirty="0">
              <a:solidFill>
                <a:srgbClr val="FFFFFF"/>
              </a:solidFill>
            </a:endParaRPr>
          </a:p>
        </p:txBody>
      </p:sp>
      <p:sp>
        <p:nvSpPr>
          <p:cNvPr id="35" name="Rectangle 34"/>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68412" tIns="34207" rIns="68412" bIns="34207"/>
          <a:lstStyle/>
          <a:p>
            <a:pPr defTabSz="684210"/>
            <a:endParaRPr lang="en-US" sz="1400" dirty="0">
              <a:solidFill>
                <a:srgbClr val="0096D6"/>
              </a:solidFill>
            </a:endParaRPr>
          </a:p>
        </p:txBody>
      </p:sp>
      <p:sp>
        <p:nvSpPr>
          <p:cNvPr id="36" name="Freeform 35"/>
          <p:cNvSpPr>
            <a:spLocks/>
          </p:cNvSpPr>
          <p:nvPr userDrawn="1"/>
        </p:nvSpPr>
        <p:spPr bwMode="black">
          <a:xfrm>
            <a:off x="6818418"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7" name="Freeform 36"/>
          <p:cNvSpPr>
            <a:spLocks/>
          </p:cNvSpPr>
          <p:nvPr userDrawn="1"/>
        </p:nvSpPr>
        <p:spPr bwMode="black">
          <a:xfrm>
            <a:off x="5942570"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8" name="Freeform 37"/>
          <p:cNvSpPr>
            <a:spLocks noEditPoints="1"/>
          </p:cNvSpPr>
          <p:nvPr userDrawn="1"/>
        </p:nvSpPr>
        <p:spPr bwMode="black">
          <a:xfrm>
            <a:off x="7163175"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39" name="Freeform 38"/>
          <p:cNvSpPr>
            <a:spLocks/>
          </p:cNvSpPr>
          <p:nvPr userDrawn="1"/>
        </p:nvSpPr>
        <p:spPr bwMode="black">
          <a:xfrm>
            <a:off x="6509183"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0" name="Freeform 39"/>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1" name="Freeform 40"/>
          <p:cNvSpPr>
            <a:spLocks/>
          </p:cNvSpPr>
          <p:nvPr userDrawn="1"/>
        </p:nvSpPr>
        <p:spPr bwMode="black">
          <a:xfrm>
            <a:off x="5999412" y="2930263"/>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2" name="Freeform 41"/>
          <p:cNvSpPr>
            <a:spLocks/>
          </p:cNvSpPr>
          <p:nvPr userDrawn="1"/>
        </p:nvSpPr>
        <p:spPr bwMode="black">
          <a:xfrm>
            <a:off x="6226265" y="2720999"/>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3" name="Freeform 42"/>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4" name="Freeform 43"/>
          <p:cNvSpPr>
            <a:spLocks/>
          </p:cNvSpPr>
          <p:nvPr userDrawn="1"/>
        </p:nvSpPr>
        <p:spPr bwMode="black">
          <a:xfrm>
            <a:off x="6683037" y="3082617"/>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5" name="Freeform 44"/>
          <p:cNvSpPr>
            <a:spLocks/>
          </p:cNvSpPr>
          <p:nvPr userDrawn="1"/>
        </p:nvSpPr>
        <p:spPr bwMode="black">
          <a:xfrm>
            <a:off x="6914050"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6" name="Freeform 45"/>
          <p:cNvSpPr>
            <a:spLocks/>
          </p:cNvSpPr>
          <p:nvPr userDrawn="1"/>
        </p:nvSpPr>
        <p:spPr bwMode="black">
          <a:xfrm>
            <a:off x="7144963" y="2720999"/>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47" name="Freeform 46"/>
          <p:cNvSpPr>
            <a:spLocks/>
          </p:cNvSpPr>
          <p:nvPr userDrawn="1"/>
        </p:nvSpPr>
        <p:spPr bwMode="black">
          <a:xfrm>
            <a:off x="7371814" y="2930263"/>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
        <p:nvSpPr>
          <p:cNvPr id="50" name="Freeform 49"/>
          <p:cNvSpPr>
            <a:spLocks/>
          </p:cNvSpPr>
          <p:nvPr userDrawn="1"/>
        </p:nvSpPr>
        <p:spPr bwMode="black">
          <a:xfrm>
            <a:off x="7602726" y="3082617"/>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68412" tIns="34207" rIns="68412" bIns="34207"/>
          <a:lstStyle/>
          <a:p>
            <a:pPr defTabSz="684210"/>
            <a:endParaRPr lang="en-US" sz="1400" dirty="0">
              <a:solidFill>
                <a:srgbClr val="0096D6"/>
              </a:solidFill>
            </a:endParaRPr>
          </a:p>
        </p:txBody>
      </p:sp>
    </p:spTree>
    <p:extLst>
      <p:ext uri="{BB962C8B-B14F-4D97-AF65-F5344CB8AC3E}">
        <p14:creationId xmlns:p14="http://schemas.microsoft.com/office/powerpoint/2010/main" val="265724600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700"/>
                                        <p:tgtEl>
                                          <p:spTgt spid="18"/>
                                        </p:tgtEl>
                                      </p:cBhvr>
                                    </p:animEffect>
                                  </p:childTnLst>
                                </p:cTn>
                              </p:par>
                            </p:childTnLst>
                          </p:cTn>
                        </p:par>
                        <p:par>
                          <p:cTn id="8" fill="hold">
                            <p:stCondLst>
                              <p:cond delay="700"/>
                            </p:stCondLst>
                            <p:childTnLst>
                              <p:par>
                                <p:cTn id="9" presetID="10" presetClass="entr" presetSubtype="0" fill="hold" grpId="0" nodeType="afterEffect">
                                  <p:stCondLst>
                                    <p:cond delay="0"/>
                                  </p:stCondLst>
                                  <p:iterate type="lt">
                                    <p:tmPct val="6250"/>
                                  </p:iterate>
                                  <p:childTnLst>
                                    <p:set>
                                      <p:cBhvr>
                                        <p:cTn id="10" dur="1" fill="hold">
                                          <p:stCondLst>
                                            <p:cond delay="0"/>
                                          </p:stCondLst>
                                        </p:cTn>
                                        <p:tgtEl>
                                          <p:spTgt spid="34"/>
                                        </p:tgtEl>
                                        <p:attrNameLst>
                                          <p:attrName>style.visibility</p:attrName>
                                        </p:attrNameLst>
                                      </p:cBhvr>
                                      <p:to>
                                        <p:strVal val="visible"/>
                                      </p:to>
                                    </p:set>
                                    <p:animEffect transition="in" filter="fade">
                                      <p:cBhvr>
                                        <p:cTn id="11" dur="1000"/>
                                        <p:tgtEl>
                                          <p:spTgt spid="34"/>
                                        </p:tgtEl>
                                      </p:cBhvr>
                                    </p:animEffect>
                                  </p:childTnLst>
                                </p:cTn>
                              </p:par>
                            </p:childTnLst>
                          </p:cTn>
                        </p:par>
                        <p:par>
                          <p:cTn id="12" fill="hold">
                            <p:stCondLst>
                              <p:cond delay="2200"/>
                            </p:stCondLst>
                            <p:childTnLst>
                              <p:par>
                                <p:cTn id="13" presetID="10" presetClass="entr" presetSubtype="0" fill="hold" grpId="1"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700"/>
                                        <p:tgtEl>
                                          <p:spTgt spid="40"/>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fade">
                                      <p:cBhvr>
                                        <p:cTn id="18" dur="700"/>
                                        <p:tgtEl>
                                          <p:spTgt spid="41"/>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700"/>
                                        <p:tgtEl>
                                          <p:spTgt spid="42"/>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fade">
                                      <p:cBhvr>
                                        <p:cTn id="24" dur="700"/>
                                        <p:tgtEl>
                                          <p:spTgt spid="43"/>
                                        </p:tgtEl>
                                      </p:cBhvr>
                                    </p:animEffect>
                                  </p:childTnLst>
                                </p:cTn>
                              </p:par>
                              <p:par>
                                <p:cTn id="25" presetID="10" presetClass="entr" presetSubtype="0" fill="hold" grpId="1"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700"/>
                                        <p:tgtEl>
                                          <p:spTgt spid="44"/>
                                        </p:tgtEl>
                                      </p:cBhvr>
                                    </p:animEffect>
                                  </p:childTnLst>
                                </p:cTn>
                              </p:par>
                              <p:par>
                                <p:cTn id="28" presetID="10" presetClass="entr" presetSubtype="0" fill="hold" grpId="1"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700"/>
                                        <p:tgtEl>
                                          <p:spTgt spid="45"/>
                                        </p:tgtEl>
                                      </p:cBhvr>
                                    </p:animEffect>
                                  </p:childTnLst>
                                </p:cTn>
                              </p:par>
                              <p:par>
                                <p:cTn id="31" presetID="10" presetClass="entr" presetSubtype="0" fill="hold" grpId="1"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fade">
                                      <p:cBhvr>
                                        <p:cTn id="33" dur="700"/>
                                        <p:tgtEl>
                                          <p:spTgt spid="46"/>
                                        </p:tgtEl>
                                      </p:cBhvr>
                                    </p:animEffect>
                                  </p:childTnLst>
                                </p:cTn>
                              </p:par>
                              <p:par>
                                <p:cTn id="34" presetID="10" presetClass="entr" presetSubtype="0" fill="hold" grpId="1"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00"/>
                                        <p:tgtEl>
                                          <p:spTgt spid="47"/>
                                        </p:tgtEl>
                                      </p:cBhvr>
                                    </p:animEffect>
                                  </p:childTnLst>
                                </p:cTn>
                              </p:par>
                              <p:par>
                                <p:cTn id="37" presetID="10" presetClass="entr" presetSubtype="0" fill="hold" grpId="1"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700"/>
                                        <p:tgtEl>
                                          <p:spTgt spid="50"/>
                                        </p:tgtEl>
                                      </p:cBhvr>
                                    </p:animEffect>
                                  </p:childTnLst>
                                </p:cTn>
                              </p:par>
                              <p:par>
                                <p:cTn id="40" presetID="42" presetClass="path" presetSubtype="0" accel="50000" decel="50000" fill="hold" grpId="0" nodeType="withEffect">
                                  <p:stCondLst>
                                    <p:cond delay="0"/>
                                  </p:stCondLst>
                                  <p:childTnLst>
                                    <p:animMotion origin="layout" path="M -4.72222E-6 3.7037E-7 L -4.72222E-6 0.09143 " pathEditMode="relative" rAng="0" ptsTypes="AA">
                                      <p:cBhvr>
                                        <p:cTn id="41" dur="700" spd="-100000" fill="hold"/>
                                        <p:tgtEl>
                                          <p:spTgt spid="40"/>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5E-6 3.7037E-6 L 5E-6 0.11157 " pathEditMode="relative" rAng="0" ptsTypes="AA">
                                      <p:cBhvr>
                                        <p:cTn id="43" dur="700" spd="-100000" fill="hold"/>
                                        <p:tgtEl>
                                          <p:spTgt spid="42"/>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4.72222E-6 4.81481E-6 L 4.72222E-6 0.09143 " pathEditMode="relative" rAng="0" ptsTypes="AA">
                                      <p:cBhvr>
                                        <p:cTn id="45" dur="700" spd="-100000" fill="hold"/>
                                        <p:tgtEl>
                                          <p:spTgt spid="44"/>
                                        </p:tgtEl>
                                        <p:attrNameLst>
                                          <p:attrName>ppt_x</p:attrName>
                                          <p:attrName>ppt_y</p:attrName>
                                        </p:attrNameLst>
                                      </p:cBhvr>
                                      <p:rCtr x="0" y="46"/>
                                    </p:animMotion>
                                  </p:childTnLst>
                                </p:cTn>
                              </p:par>
                              <p:par>
                                <p:cTn id="46" presetID="42" presetClass="path" presetSubtype="0" accel="50000" decel="50000" fill="hold" grpId="0" nodeType="withEffect">
                                  <p:stCondLst>
                                    <p:cond delay="0"/>
                                  </p:stCondLst>
                                  <p:childTnLst>
                                    <p:animMotion origin="layout" path="M -2.77778E-6 3.7037E-6 L -2.77778E-6 0.11157 " pathEditMode="relative" rAng="0" ptsTypes="AA">
                                      <p:cBhvr>
                                        <p:cTn id="47" dur="700" spd="-100000" fill="hold"/>
                                        <p:tgtEl>
                                          <p:spTgt spid="46"/>
                                        </p:tgtEl>
                                        <p:attrNameLst>
                                          <p:attrName>ppt_x</p:attrName>
                                          <p:attrName>ppt_y</p:attrName>
                                        </p:attrNameLst>
                                      </p:cBhvr>
                                      <p:rCtr x="0" y="56"/>
                                    </p:animMotion>
                                  </p:childTnLst>
                                </p:cTn>
                              </p:par>
                              <p:par>
                                <p:cTn id="48" presetID="42" presetClass="path" presetSubtype="0" accel="50000" decel="50000" fill="hold" grpId="0" nodeType="withEffect">
                                  <p:stCondLst>
                                    <p:cond delay="0"/>
                                  </p:stCondLst>
                                  <p:childTnLst>
                                    <p:animMotion origin="layout" path="M 5.55556E-7 4.81481E-6 L 5.55556E-7 0.09143 " pathEditMode="relative" rAng="0" ptsTypes="AA">
                                      <p:cBhvr>
                                        <p:cTn id="49" dur="700" spd="-100000" fill="hold"/>
                                        <p:tgtEl>
                                          <p:spTgt spid="50"/>
                                        </p:tgtEl>
                                        <p:attrNameLst>
                                          <p:attrName>ppt_x</p:attrName>
                                          <p:attrName>ppt_y</p:attrName>
                                        </p:attrNameLst>
                                      </p:cBhvr>
                                      <p:rCtr x="0" y="46"/>
                                    </p:animMotion>
                                  </p:childTnLst>
                                </p:cTn>
                              </p:par>
                              <p:par>
                                <p:cTn id="50" presetID="64" presetClass="path" presetSubtype="0" accel="50000" decel="50000" fill="hold" grpId="0" nodeType="withEffect">
                                  <p:stCondLst>
                                    <p:cond delay="0"/>
                                  </p:stCondLst>
                                  <p:childTnLst>
                                    <p:animMotion origin="layout" path="M 4.72222E-6 3.33333E-6 L 4.72222E-6 -0.10764 " pathEditMode="relative" rAng="0" ptsTypes="AA">
                                      <p:cBhvr>
                                        <p:cTn id="51" dur="700" spd="-100000" fill="hold"/>
                                        <p:tgtEl>
                                          <p:spTgt spid="41"/>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4.44444E-6 3.33333E-6 L 4.44444E-6 -0.10764 " pathEditMode="relative" rAng="0" ptsTypes="AA">
                                      <p:cBhvr>
                                        <p:cTn id="53" dur="700" spd="-100000" fill="hold"/>
                                        <p:tgtEl>
                                          <p:spTgt spid="43"/>
                                        </p:tgtEl>
                                        <p:attrNameLst>
                                          <p:attrName>ppt_x</p:attrName>
                                          <p:attrName>ppt_y</p:attrName>
                                        </p:attrNameLst>
                                      </p:cBhvr>
                                      <p:rCtr x="0" y="-54"/>
                                    </p:animMotion>
                                  </p:childTnLst>
                                </p:cTn>
                              </p:par>
                              <p:par>
                                <p:cTn id="54" presetID="64" presetClass="path" presetSubtype="0" accel="50000" decel="50000" fill="hold" grpId="0" nodeType="withEffect">
                                  <p:stCondLst>
                                    <p:cond delay="0"/>
                                  </p:stCondLst>
                                  <p:childTnLst>
                                    <p:animMotion origin="layout" path="M -2.22222E-6 3.33333E-6 L -2.22222E-6 -0.10764 " pathEditMode="relative" rAng="0" ptsTypes="AA">
                                      <p:cBhvr>
                                        <p:cTn id="55" dur="700" spd="-100000" fill="hold"/>
                                        <p:tgtEl>
                                          <p:spTgt spid="45"/>
                                        </p:tgtEl>
                                        <p:attrNameLst>
                                          <p:attrName>ppt_x</p:attrName>
                                          <p:attrName>ppt_y</p:attrName>
                                        </p:attrNameLst>
                                      </p:cBhvr>
                                      <p:rCtr x="0" y="-54"/>
                                    </p:animMotion>
                                  </p:childTnLst>
                                </p:cTn>
                              </p:par>
                              <p:par>
                                <p:cTn id="56" presetID="64" presetClass="path" presetSubtype="0" accel="50000" decel="50000" fill="hold" grpId="0" nodeType="withEffect">
                                  <p:stCondLst>
                                    <p:cond delay="0"/>
                                  </p:stCondLst>
                                  <p:childTnLst>
                                    <p:animMotion origin="layout" path="M 1.11111E-6 3.33333E-6 L 1.11111E-6 -0.10764 " pathEditMode="relative" rAng="0" ptsTypes="AA">
                                      <p:cBhvr>
                                        <p:cTn id="57" dur="700" spd="-100000" fill="hold"/>
                                        <p:tgtEl>
                                          <p:spTgt spid="47"/>
                                        </p:tgtEl>
                                        <p:attrNameLst>
                                          <p:attrName>ppt_x</p:attrName>
                                          <p:attrName>ppt_y</p:attrName>
                                        </p:attrNameLst>
                                      </p:cBhvr>
                                      <p:rCtr x="0" y="-54"/>
                                    </p:animMotion>
                                  </p:childTnLst>
                                </p:cTn>
                              </p:par>
                            </p:childTnLst>
                          </p:cTn>
                        </p:par>
                        <p:par>
                          <p:cTn id="58" fill="hold">
                            <p:stCondLst>
                              <p:cond delay="29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00"/>
                                        <p:tgtEl>
                                          <p:spTgt spid="37"/>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700"/>
                                        <p:tgtEl>
                                          <p:spTgt spid="35"/>
                                        </p:tgtEl>
                                      </p:cBhvr>
                                    </p:animEffect>
                                  </p:childTnLst>
                                </p:cTn>
                              </p:par>
                              <p:par>
                                <p:cTn id="65" presetID="10" presetClass="entr" presetSubtype="0" fill="hold" nodeType="withEffect">
                                  <p:stCondLst>
                                    <p:cond delay="20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700"/>
                                        <p:tgtEl>
                                          <p:spTgt spid="39"/>
                                        </p:tgtEl>
                                      </p:cBhvr>
                                    </p:animEffect>
                                  </p:childTnLst>
                                </p:cTn>
                              </p:par>
                              <p:par>
                                <p:cTn id="68" presetID="10" presetClass="entr" presetSubtype="0" fill="hold" nodeType="withEffect">
                                  <p:stCondLst>
                                    <p:cond delay="300"/>
                                  </p:stCondLst>
                                  <p:childTnLst>
                                    <p:set>
                                      <p:cBhvr>
                                        <p:cTn id="69" dur="1" fill="hold">
                                          <p:stCondLst>
                                            <p:cond delay="0"/>
                                          </p:stCondLst>
                                        </p:cTn>
                                        <p:tgtEl>
                                          <p:spTgt spid="36"/>
                                        </p:tgtEl>
                                        <p:attrNameLst>
                                          <p:attrName>style.visibility</p:attrName>
                                        </p:attrNameLst>
                                      </p:cBhvr>
                                      <p:to>
                                        <p:strVal val="visible"/>
                                      </p:to>
                                    </p:set>
                                    <p:animEffect transition="in" filter="fade">
                                      <p:cBhvr>
                                        <p:cTn id="70" dur="700"/>
                                        <p:tgtEl>
                                          <p:spTgt spid="36"/>
                                        </p:tgtEl>
                                      </p:cBhvr>
                                    </p:animEffect>
                                  </p:childTnLst>
                                </p:cTn>
                              </p:par>
                              <p:par>
                                <p:cTn id="71" presetID="10" presetClass="entr" presetSubtype="0" fill="hold" nodeType="withEffect">
                                  <p:stCondLst>
                                    <p:cond delay="4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7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7" grpId="0"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50" grpId="0" animBg="1"/>
      <p:bldP spid="50" grpId="1" animBg="1"/>
    </p:bld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1300" tIns="45650" rIns="91300" bIns="45650" numCol="1" anchor="b" anchorCtr="0" compatLnSpc="1">
            <a:prstTxWarp prst="textNoShape">
              <a:avLst/>
            </a:prstTxWarp>
          </a:bodyPr>
          <a:lstStyle>
            <a:lvl1pPr>
              <a:defRPr lang="en-US" dirty="0">
                <a:solidFill>
                  <a:srgbClr val="FFFFFF"/>
                </a:solidFill>
              </a:defRPr>
            </a:lvl1pPr>
          </a:lstStyle>
          <a:p>
            <a:pPr lvl="0"/>
            <a:r>
              <a:rPr lang="en-US" dirty="0" smtClean="0"/>
              <a:t>Click to edit Master title style</a:t>
            </a:r>
            <a:endParaRPr lang="en-US" dirty="0"/>
          </a:p>
        </p:txBody>
      </p:sp>
      <p:sp>
        <p:nvSpPr>
          <p:cNvPr id="5" name="Slide Number Placeholder 6"/>
          <p:cNvSpPr>
            <a:spLocks noGrp="1"/>
          </p:cNvSpPr>
          <p:nvPr>
            <p:ph type="sldNum" sz="quarter" idx="4"/>
          </p:nvPr>
        </p:nvSpPr>
        <p:spPr>
          <a:xfrm>
            <a:off x="8783515" y="6605766"/>
            <a:ext cx="366853" cy="252317"/>
          </a:xfrm>
          <a:prstGeom prst="rect">
            <a:avLst/>
          </a:prstGeom>
        </p:spPr>
        <p:txBody>
          <a:bodyPr vert="horz" lIns="91300" tIns="45650" rIns="91300" bIns="45650" rtlCol="0" anchor="ctr"/>
          <a:lstStyle>
            <a:lvl1pPr algn="r">
              <a:defRPr sz="700">
                <a:solidFill>
                  <a:schemeClr val="tx2"/>
                </a:solidFill>
              </a:defRPr>
            </a:lvl1pPr>
          </a:lstStyle>
          <a:p>
            <a:pPr defTabSz="513614" eaLnBrk="0" fontAlgn="base" hangingPunct="0">
              <a:lnSpc>
                <a:spcPct val="90000"/>
              </a:lnSpc>
              <a:spcBef>
                <a:spcPct val="0"/>
              </a:spcBef>
              <a:spcAft>
                <a:spcPct val="0"/>
              </a:spcAft>
              <a:defRPr/>
            </a:pPr>
            <a:fld id="{2F5CCB13-0A32-4557-88E9-079F0C330695}" type="slidenum">
              <a:rPr lang="en-US" kern="0" smtClean="0">
                <a:solidFill>
                  <a:srgbClr val="595959"/>
                </a:solidFill>
              </a:rPr>
              <a:pPr defTabSz="513614" eaLnBrk="0" fontAlgn="base" hangingPunct="0">
                <a:lnSpc>
                  <a:spcPct val="90000"/>
                </a:lnSpc>
                <a:spcBef>
                  <a:spcPct val="0"/>
                </a:spcBef>
                <a:spcAft>
                  <a:spcPct val="0"/>
                </a:spcAft>
                <a:defRPr/>
              </a:pPr>
              <a:t>‹#›</a:t>
            </a:fld>
            <a:endParaRPr lang="en-US" kern="0" dirty="0">
              <a:solidFill>
                <a:srgbClr val="595959"/>
              </a:solidFill>
            </a:endParaRPr>
          </a:p>
        </p:txBody>
      </p:sp>
    </p:spTree>
    <p:extLst>
      <p:ext uri="{BB962C8B-B14F-4D97-AF65-F5344CB8AC3E}">
        <p14:creationId xmlns:p14="http://schemas.microsoft.com/office/powerpoint/2010/main" val="515334429"/>
      </p:ext>
    </p:extLst>
  </p:cSld>
  <p:clrMapOvr>
    <a:masterClrMapping/>
  </p:clrMapOvr>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Bullet Title Goes Here</a:t>
            </a:r>
            <a:endParaRPr lang="en-US" dirty="0"/>
          </a:p>
        </p:txBody>
      </p:sp>
      <p:sp>
        <p:nvSpPr>
          <p:cNvPr id="3" name="Footer Placeholder 2"/>
          <p:cNvSpPr>
            <a:spLocks noGrp="1"/>
          </p:cNvSpPr>
          <p:nvPr>
            <p:ph type="ftr" sz="quarter" idx="10"/>
          </p:nvPr>
        </p:nvSpPr>
        <p:spPr>
          <a:xfrm>
            <a:off x="370446" y="6492958"/>
            <a:ext cx="3754917" cy="365125"/>
          </a:xfrm>
          <a:prstGeom prst="rect">
            <a:avLst/>
          </a:prstGeom>
        </p:spPr>
        <p:txBody>
          <a:bodyPr lIns="68589" tIns="34295" rIns="68589" bIns="34295"/>
          <a:lstStyle/>
          <a:p>
            <a:pPr algn="ctr" eaLnBrk="0" fontAlgn="base" hangingPunct="0">
              <a:lnSpc>
                <a:spcPct val="90000"/>
              </a:lnSpc>
              <a:spcBef>
                <a:spcPct val="0"/>
              </a:spcBef>
              <a:spcAft>
                <a:spcPct val="0"/>
              </a:spcAft>
            </a:pPr>
            <a:r>
              <a:rPr lang="en-US" sz="2400" dirty="0" smtClean="0">
                <a:solidFill>
                  <a:srgbClr val="0096D6"/>
                </a:solidFill>
                <a:latin typeface="Helvetica"/>
                <a:cs typeface="Helvetica"/>
              </a:rPr>
              <a:t>© 2014 CISCO AND/OR ITS AFFILIATES. ALL RIGHTS RESERVED.</a:t>
            </a:r>
            <a:endParaRPr lang="en-US" sz="2400" dirty="0">
              <a:solidFill>
                <a:srgbClr val="0096D6"/>
              </a:solidFill>
            </a:endParaRPr>
          </a:p>
        </p:txBody>
      </p:sp>
      <p:sp>
        <p:nvSpPr>
          <p:cNvPr id="4" name="Slide Number Placeholder 3"/>
          <p:cNvSpPr>
            <a:spLocks noGrp="1"/>
          </p:cNvSpPr>
          <p:nvPr>
            <p:ph type="sldNum" sz="quarter" idx="11"/>
          </p:nvPr>
        </p:nvSpPr>
        <p:spPr>
          <a:xfrm>
            <a:off x="6553218" y="6492958"/>
            <a:ext cx="2289089" cy="365125"/>
          </a:xfrm>
          <a:prstGeom prst="rect">
            <a:avLst/>
          </a:prstGeom>
        </p:spPr>
        <p:txBody>
          <a:bodyPr lIns="68589" tIns="34295" rIns="68589" bIns="34295"/>
          <a:lstStyle/>
          <a:p>
            <a:pPr algn="ctr" eaLnBrk="0" fontAlgn="base" hangingPunct="0">
              <a:lnSpc>
                <a:spcPct val="90000"/>
              </a:lnSpc>
              <a:spcBef>
                <a:spcPct val="0"/>
              </a:spcBef>
              <a:spcAft>
                <a:spcPct val="0"/>
              </a:spcAft>
            </a:pPr>
            <a:fld id="{BC84F19C-724A-1D4A-BD29-B7AAEA6B33BB}" type="slidenum">
              <a:rPr lang="en-US" sz="2400" smtClean="0">
                <a:solidFill>
                  <a:srgbClr val="0096D6"/>
                </a:solidFill>
              </a:rPr>
              <a:pPr algn="ctr" eaLnBrk="0" fontAlgn="base" hangingPunct="0">
                <a:lnSpc>
                  <a:spcPct val="90000"/>
                </a:lnSpc>
                <a:spcBef>
                  <a:spcPct val="0"/>
                </a:spcBef>
                <a:spcAft>
                  <a:spcPct val="0"/>
                </a:spcAft>
              </a:pPr>
              <a:t>‹#›</a:t>
            </a:fld>
            <a:endParaRPr lang="en-US" sz="2400" dirty="0">
              <a:solidFill>
                <a:srgbClr val="0096D6"/>
              </a:solidFill>
            </a:endParaRPr>
          </a:p>
        </p:txBody>
      </p:sp>
      <p:sp>
        <p:nvSpPr>
          <p:cNvPr id="6" name="Text Placeholder 5"/>
          <p:cNvSpPr>
            <a:spLocks noGrp="1"/>
          </p:cNvSpPr>
          <p:nvPr>
            <p:ph type="body" sz="quarter" idx="12"/>
          </p:nvPr>
        </p:nvSpPr>
        <p:spPr>
          <a:xfrm>
            <a:off x="369888" y="1293287"/>
            <a:ext cx="8472400" cy="489578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847582938"/>
      </p:ext>
    </p:extLst>
  </p:cSld>
  <p:clrMapOvr>
    <a:masterClrMapping/>
  </p:clrMapOvr>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05"/>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4991"/>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12"/>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80"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2"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05410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05"/>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4991"/>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12"/>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80"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2"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36003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gradFill>
          <a:gsLst>
            <a:gs pos="34000">
              <a:srgbClr val="272749"/>
            </a:gs>
            <a:gs pos="93000">
              <a:srgbClr val="EE402F"/>
            </a:gs>
            <a:gs pos="0">
              <a:srgbClr val="272749"/>
            </a:gs>
            <a:gs pos="100000">
              <a:srgbClr val="F37528"/>
            </a:gs>
          </a:gsLst>
          <a:lin ang="0" scaled="0"/>
        </a:gra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05"/>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4991"/>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12"/>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80"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2"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907613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bg>
      <p:bgPr>
        <a:solidFill>
          <a:schemeClr val="tx2"/>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05"/>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4991"/>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12"/>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80"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2"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2622780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atement_Gradi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gradFill>
                  <a:gsLst>
                    <a:gs pos="0">
                      <a:srgbClr val="272749"/>
                    </a:gs>
                    <a:gs pos="100000">
                      <a:srgbClr val="F37527"/>
                    </a:gs>
                    <a:gs pos="34000">
                      <a:srgbClr val="272749"/>
                    </a:gs>
                    <a:gs pos="92000">
                      <a:srgbClr val="EE402F"/>
                    </a:gs>
                  </a:gsLst>
                  <a:lin ang="0" scaled="1"/>
                </a:gra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983338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60.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76537" y="4279481"/>
            <a:ext cx="4684867" cy="384175"/>
          </a:xfrm>
          <a:prstGeom prst="rect">
            <a:avLst/>
          </a:prstGeom>
        </p:spPr>
        <p:txBody>
          <a:bodyPr vert="horz" lIns="68589" tIns="34295" rIns="68589" bIns="34295" rtlCol="0">
            <a:noAutofit/>
          </a:bodyPr>
          <a:lstStyle>
            <a:lvl1pPr marL="0" indent="0" algn="l" defTabSz="685891" rtl="0" eaLnBrk="1" latinLnBrk="0" hangingPunct="1">
              <a:lnSpc>
                <a:spcPct val="95000"/>
              </a:lnSpc>
              <a:spcBef>
                <a:spcPts val="1080"/>
              </a:spcBef>
              <a:buClr>
                <a:srgbClr val="92D050"/>
              </a:buClr>
              <a:buSzPct val="90000"/>
              <a:buFont typeface="Arial" pitchFamily="34" charset="0"/>
              <a:buNone/>
              <a:tabLst/>
              <a:defRPr lang="en-US" sz="1800" kern="1200" dirty="0">
                <a:solidFill>
                  <a:schemeClr val="tx2"/>
                </a:solidFill>
                <a:latin typeface="+mj-lt"/>
                <a:ea typeface="+mn-ea"/>
                <a:cs typeface="+mn-cs"/>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pPr marL="0" lvl="0" indent="0" algn="l" defTabSz="685891"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2" name="Title 1"/>
          <p:cNvSpPr>
            <a:spLocks noGrp="1"/>
          </p:cNvSpPr>
          <p:nvPr>
            <p:ph type="ctrTitle" hasCustomPrompt="1"/>
          </p:nvPr>
        </p:nvSpPr>
        <p:spPr>
          <a:xfrm>
            <a:off x="248849" y="3282703"/>
            <a:ext cx="4712557" cy="1022351"/>
          </a:xfrm>
        </p:spPr>
        <p:txBody>
          <a:bodyPr vert="horz" lIns="61730" tIns="34295" rIns="61730" bIns="34295" rtlCol="0" anchor="b"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31" name="Picture Placeholder 30"/>
          <p:cNvSpPr>
            <a:spLocks noGrp="1"/>
          </p:cNvSpPr>
          <p:nvPr>
            <p:ph type="pic" sz="quarter" idx="10" hasCustomPrompt="1"/>
          </p:nvPr>
        </p:nvSpPr>
        <p:spPr>
          <a:xfrm>
            <a:off x="5540426" y="1917783"/>
            <a:ext cx="2676525" cy="2889251"/>
          </a:xfrm>
          <a:prstGeom prst="rect">
            <a:avLst/>
          </a:prstGeom>
        </p:spPr>
        <p:txBody>
          <a:bodyPr anchor="ctr" anchorCtr="1"/>
          <a:lstStyle>
            <a:lvl1pPr marL="0" indent="0" algn="ctr">
              <a:buNone/>
              <a:defRPr>
                <a:solidFill>
                  <a:schemeClr val="tx2"/>
                </a:solidFill>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187129253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2" grpId="0"/>
      <p:bldP spid="31" grpId="0"/>
    </p:bld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5" name="Title 1"/>
          <p:cNvSpPr>
            <a:spLocks noGrp="1"/>
          </p:cNvSpPr>
          <p:nvPr>
            <p:ph type="ctrTitle" hasCustomPrompt="1"/>
          </p:nvPr>
        </p:nvSpPr>
        <p:spPr>
          <a:xfrm>
            <a:off x="245456" y="762183"/>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gradFill>
                  <a:gsLst>
                    <a:gs pos="34000">
                      <a:srgbClr val="272749"/>
                    </a:gs>
                    <a:gs pos="0">
                      <a:schemeClr val="tx2"/>
                    </a:gs>
                    <a:gs pos="92000">
                      <a:srgbClr val="EE402F"/>
                    </a:gs>
                    <a:gs pos="100000">
                      <a:srgbClr val="F37527"/>
                    </a:gs>
                  </a:gsLst>
                  <a:lin ang="1200000" scaled="0"/>
                </a:gradFill>
                <a:latin typeface="+mj-lt"/>
                <a:cs typeface="CiscoSans Thin"/>
              </a:defRPr>
            </a:lvl1pPr>
          </a:lstStyle>
          <a:p>
            <a:r>
              <a:rPr lang="en-US" dirty="0" smtClean="0"/>
              <a:t>Section Title Goes Here</a:t>
            </a:r>
            <a:endParaRPr lang="en-US" dirty="0"/>
          </a:p>
        </p:txBody>
      </p:sp>
    </p:spTree>
    <p:extLst>
      <p:ext uri="{BB962C8B-B14F-4D97-AF65-F5344CB8AC3E}">
        <p14:creationId xmlns:p14="http://schemas.microsoft.com/office/powerpoint/2010/main" val="40460450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showMasterSp="0" preserve="1" userDrawn="1">
  <p:cSld name="2_Segue">
    <p:bg>
      <p:bgPr>
        <a:solidFill>
          <a:schemeClr val="accent4"/>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1016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6184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364.xml><?xml version="1.0" encoding="utf-8"?>
<p:sldLayout xmlns:a="http://schemas.openxmlformats.org/drawingml/2006/main" xmlns:r="http://schemas.openxmlformats.org/officeDocument/2006/relationships" xmlns:p="http://schemas.openxmlformats.org/presentationml/2006/main" preserve="1" userDrawn="1">
  <p:cSld name="Multi_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06"/>
            <a:ext cx="8659976" cy="4525433"/>
          </a:xfrm>
          <a:prstGeom prst="rect">
            <a:avLst/>
          </a:prstGeom>
        </p:spPr>
        <p:txBody>
          <a:bodyPr>
            <a:noAutofit/>
          </a:bodyPr>
          <a:lstStyle>
            <a:lvl1pPr marL="285750" marR="0" indent="-285750" algn="ctr" defTabSz="457200" rtl="0" eaLnBrk="1" fontAlgn="auto" latinLnBrk="0" hangingPunct="1">
              <a:lnSpc>
                <a:spcPct val="100000"/>
              </a:lnSpc>
              <a:spcBef>
                <a:spcPct val="20000"/>
              </a:spcBef>
              <a:spcAft>
                <a:spcPts val="0"/>
              </a:spcAft>
              <a:buClrTx/>
              <a:buSzTx/>
              <a:buFont typeface="Arial"/>
              <a:buNone/>
              <a:tabLst/>
              <a:defRPr sz="2000" b="0" i="0" baseline="0">
                <a:solidFill>
                  <a:schemeClr val="tx2"/>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Tree>
    <p:extLst>
      <p:ext uri="{BB962C8B-B14F-4D97-AF65-F5344CB8AC3E}">
        <p14:creationId xmlns:p14="http://schemas.microsoft.com/office/powerpoint/2010/main" val="364720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365.xml><?xml version="1.0" encoding="utf-8"?>
<p:sldLayout xmlns:a="http://schemas.openxmlformats.org/drawingml/2006/main" xmlns:r="http://schemas.openxmlformats.org/officeDocument/2006/relationships" xmlns:p="http://schemas.openxmlformats.org/presentationml/2006/main" showMasterSp="0" preserve="1" userDrawn="1">
  <p:cSld name="1_Multi_Slid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06"/>
            <a:ext cx="8659976" cy="4525433"/>
          </a:xfrm>
          <a:prstGeom prst="rect">
            <a:avLst/>
          </a:prstGeom>
        </p:spPr>
        <p:txBody>
          <a:bodyPr>
            <a:noAutofit/>
          </a:bodyPr>
          <a:lstStyle>
            <a:lvl1pPr marL="285750" marR="0" indent="-285750" algn="l" defTabSz="457200"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1" name="Straight Connector 10"/>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468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366.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5465" y="1666619"/>
            <a:ext cx="8582751" cy="4354712"/>
          </a:xfrm>
          <a:prstGeom prst="rect">
            <a:avLst/>
          </a:prstGeom>
        </p:spPr>
        <p:txBody>
          <a:bodyPr>
            <a:noAutofit/>
          </a:bodyPr>
          <a:lstStyle>
            <a:lvl1pPr marL="288925" indent="-231775">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517525"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74930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919163"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1082675"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4050156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67.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6" name="Text Placeholder 3"/>
          <p:cNvSpPr>
            <a:spLocks noGrp="1"/>
          </p:cNvSpPr>
          <p:nvPr>
            <p:ph type="body" sz="quarter" idx="10"/>
          </p:nvPr>
        </p:nvSpPr>
        <p:spPr>
          <a:xfrm>
            <a:off x="245457"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3"/>
          <p:cNvSpPr>
            <a:spLocks noGrp="1"/>
          </p:cNvSpPr>
          <p:nvPr>
            <p:ph type="body" sz="quarter" idx="11"/>
          </p:nvPr>
        </p:nvSpPr>
        <p:spPr>
          <a:xfrm>
            <a:off x="4640994"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8437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68.xml><?xml version="1.0" encoding="utf-8"?>
<p:sldLayout xmlns:a="http://schemas.openxmlformats.org/drawingml/2006/main" xmlns:r="http://schemas.openxmlformats.org/officeDocument/2006/relationships" xmlns:p="http://schemas.openxmlformats.org/presentationml/2006/main" preserve="1" userDrawn="1">
  <p:cSld name="1_Bullet_Heavy Tex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9" name="Text Placeholder 3"/>
          <p:cNvSpPr>
            <a:spLocks noGrp="1"/>
          </p:cNvSpPr>
          <p:nvPr>
            <p:ph type="body" sz="quarter" idx="11"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a:p>
            <a:endParaRPr lang="en-US" dirty="0" smtClean="0"/>
          </a:p>
        </p:txBody>
      </p:sp>
      <p:sp>
        <p:nvSpPr>
          <p:cNvPr id="10" name="Text Placeholder 3"/>
          <p:cNvSpPr>
            <a:spLocks noGrp="1"/>
          </p:cNvSpPr>
          <p:nvPr>
            <p:ph type="body" sz="quarter" idx="12" hasCustomPrompt="1"/>
          </p:nvPr>
        </p:nvSpPr>
        <p:spPr>
          <a:xfrm>
            <a:off x="4640994" y="1666619"/>
            <a:ext cx="4169632" cy="4354712"/>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p:txBody>
      </p:sp>
    </p:spTree>
    <p:extLst>
      <p:ext uri="{BB962C8B-B14F-4D97-AF65-F5344CB8AC3E}">
        <p14:creationId xmlns:p14="http://schemas.microsoft.com/office/powerpoint/2010/main" val="2348206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69.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10" name="Rounded Rectangle 9"/>
          <p:cNvSpPr/>
          <p:nvPr userDrawn="1"/>
        </p:nvSpPr>
        <p:spPr>
          <a:xfrm>
            <a:off x="5143103" y="1639743"/>
            <a:ext cx="3623212" cy="4408475"/>
          </a:xfrm>
          <a:prstGeom prst="roundRect">
            <a:avLst>
              <a:gd name="adj" fmla="val 0"/>
            </a:avLst>
          </a:prstGeom>
          <a:gradFill flip="none" rotWithShape="1">
            <a:gsLst>
              <a:gs pos="0">
                <a:schemeClr val="bg2">
                  <a:lumMod val="92000"/>
                </a:schemeClr>
              </a:gs>
              <a:gs pos="47000">
                <a:schemeClr val="bg1"/>
              </a:gs>
              <a:gs pos="100000">
                <a:schemeClr val="bg2">
                  <a:lumMod val="9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CiscoSansTT ExtraLight"/>
            </a:endParaRPr>
          </a:p>
        </p:txBody>
      </p:sp>
      <p:sp>
        <p:nvSpPr>
          <p:cNvPr id="12" name="Text Placeholder 11"/>
          <p:cNvSpPr>
            <a:spLocks noGrp="1"/>
          </p:cNvSpPr>
          <p:nvPr>
            <p:ph type="body" sz="quarter" idx="11" hasCustomPrompt="1"/>
          </p:nvPr>
        </p:nvSpPr>
        <p:spPr>
          <a:xfrm>
            <a:off x="5221224" y="1747772"/>
            <a:ext cx="3236976" cy="2440001"/>
          </a:xfrm>
          <a:prstGeom prst="rect">
            <a:avLst/>
          </a:prstGeom>
        </p:spPr>
        <p:txBody>
          <a:bodyPr>
            <a:noAutofit/>
          </a:bodyPr>
          <a:lstStyle>
            <a:lvl1pPr marL="85733" indent="-85733" algn="l" defTabSz="685862" rtl="0" eaLnBrk="1" latinLnBrk="0" hangingPunct="1">
              <a:lnSpc>
                <a:spcPct val="90000"/>
              </a:lnSpc>
              <a:spcBef>
                <a:spcPts val="0"/>
              </a:spcBef>
              <a:buNone/>
              <a:defRPr lang="en-US" sz="1500" kern="1200" dirty="0" smtClean="0">
                <a:gradFill>
                  <a:gsLst>
                    <a:gs pos="0">
                      <a:schemeClr val="tx2"/>
                    </a:gs>
                    <a:gs pos="27000">
                      <a:srgbClr val="272749"/>
                    </a:gs>
                    <a:gs pos="100000">
                      <a:schemeClr val="accent4"/>
                    </a:gs>
                    <a:gs pos="83000">
                      <a:schemeClr val="accent5"/>
                    </a:gs>
                  </a:gsLst>
                  <a:lin ang="3600000" scaled="0"/>
                </a:gradFill>
                <a:latin typeface="+mn-lt"/>
                <a:ea typeface="+mn-ea"/>
                <a:cs typeface="CiscoSans ExtraLight"/>
              </a:defRPr>
            </a:lvl1pPr>
            <a:lvl2pPr marL="85733" indent="-85733" algn="l" defTabSz="685862" rtl="0" eaLnBrk="1" latinLnBrk="0" hangingPunct="1">
              <a:defRPr lang="en-US" sz="1500" kern="1200" dirty="0" smtClean="0">
                <a:solidFill>
                  <a:schemeClr val="accent2"/>
                </a:solidFill>
                <a:latin typeface="Ciscolight" pitchFamily="2" charset="0"/>
                <a:ea typeface="+mn-ea"/>
                <a:cs typeface="+mn-cs"/>
              </a:defRPr>
            </a:lvl2pPr>
            <a:lvl3pPr marL="85733" indent="-85733" algn="l" defTabSz="685862" rtl="0" eaLnBrk="1" latinLnBrk="0" hangingPunct="1">
              <a:defRPr lang="en-US" sz="1500" kern="1200" dirty="0" smtClean="0">
                <a:solidFill>
                  <a:schemeClr val="accent2"/>
                </a:solidFill>
                <a:latin typeface="Ciscolight" pitchFamily="2" charset="0"/>
                <a:ea typeface="+mn-ea"/>
                <a:cs typeface="+mn-cs"/>
              </a:defRPr>
            </a:lvl3pPr>
            <a:lvl4pPr marL="85733" indent="-85733" algn="l" defTabSz="685862" rtl="0" eaLnBrk="1" latinLnBrk="0" hangingPunct="1">
              <a:defRPr lang="en-US" sz="1500" kern="1200" dirty="0" smtClean="0">
                <a:solidFill>
                  <a:schemeClr val="accent2"/>
                </a:solidFill>
                <a:latin typeface="Ciscolight" pitchFamily="2" charset="0"/>
                <a:ea typeface="+mn-ea"/>
                <a:cs typeface="+mn-cs"/>
              </a:defRPr>
            </a:lvl4pPr>
            <a:lvl5pPr marL="85733" indent="-85733" algn="l" defTabSz="685862"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pull quote.”</a:t>
            </a:r>
          </a:p>
        </p:txBody>
      </p:sp>
      <p:sp>
        <p:nvSpPr>
          <p:cNvPr id="19" name="Text Placeholder 18"/>
          <p:cNvSpPr>
            <a:spLocks noGrp="1"/>
          </p:cNvSpPr>
          <p:nvPr>
            <p:ph type="body" sz="quarter" idx="14" hasCustomPrompt="1"/>
          </p:nvPr>
        </p:nvSpPr>
        <p:spPr>
          <a:xfrm>
            <a:off x="5299807" y="4736592"/>
            <a:ext cx="3326071" cy="338328"/>
          </a:xfrm>
          <a:prstGeom prst="rect">
            <a:avLst/>
          </a:prstGeom>
        </p:spPr>
        <p:txBody>
          <a:bodyPr>
            <a:noAutofit/>
          </a:bodyPr>
          <a:lstStyle>
            <a:lvl1pPr marL="0" indent="0">
              <a:buClr>
                <a:schemeClr val="tx2"/>
              </a:buClr>
              <a:buFontTx/>
              <a:buNone/>
              <a:defRPr sz="1200">
                <a:solidFill>
                  <a:schemeClr val="tx2"/>
                </a:solidFill>
                <a:latin typeface="+mn-lt"/>
                <a:cs typeface="CiscoSans ExtraLight"/>
              </a:defRPr>
            </a:lvl1pPr>
          </a:lstStyle>
          <a:p>
            <a:pPr lvl="0"/>
            <a:r>
              <a:rPr lang="en-US" dirty="0" smtClean="0"/>
              <a:t>Source Name</a:t>
            </a:r>
            <a:endParaRPr lang="en-US" dirty="0"/>
          </a:p>
        </p:txBody>
      </p:sp>
      <p:sp>
        <p:nvSpPr>
          <p:cNvPr id="14" name="Title 1"/>
          <p:cNvSpPr>
            <a:spLocks noGrp="1"/>
          </p:cNvSpPr>
          <p:nvPr>
            <p:ph type="ctrTitle" hasCustomPrompt="1"/>
          </p:nvPr>
        </p:nvSpPr>
        <p:spPr>
          <a:xfrm>
            <a:off x="259741"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Pull Quote Style</a:t>
            </a:r>
            <a:endParaRPr lang="en-US" dirty="0"/>
          </a:p>
        </p:txBody>
      </p:sp>
      <p:sp>
        <p:nvSpPr>
          <p:cNvPr id="7" name="Text Placeholder 3"/>
          <p:cNvSpPr>
            <a:spLocks noGrp="1"/>
          </p:cNvSpPr>
          <p:nvPr>
            <p:ph type="body" sz="quarter" idx="15"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600" b="0" i="0">
                <a:solidFill>
                  <a:schemeClr val="tx2"/>
                </a:solidFill>
                <a:latin typeface="+mn-lt"/>
                <a:cs typeface="CiscoSans ExtraLight"/>
              </a:defRPr>
            </a:lvl1pPr>
            <a:lvl2pPr marL="455613" indent="-190500">
              <a:lnSpc>
                <a:spcPct val="95000"/>
              </a:lnSpc>
              <a:spcBef>
                <a:spcPts val="450"/>
              </a:spcBef>
              <a:buClr>
                <a:schemeClr val="tx2"/>
              </a:buClr>
              <a:buSzPct val="80000"/>
              <a:buFont typeface="Wingdings" panose="05000000000000000000" pitchFamily="2" charset="2"/>
              <a:buChar char="§"/>
              <a:defRPr sz="1400" b="0" i="0">
                <a:solidFill>
                  <a:schemeClr val="tx2"/>
                </a:solidFill>
                <a:latin typeface="+mn-lt"/>
                <a:cs typeface="CiscoSans ExtraLight"/>
              </a:defRPr>
            </a:lvl2pPr>
            <a:lvl3pPr>
              <a:buClrTx/>
              <a:defRPr b="0" i="0">
                <a:solidFill>
                  <a:schemeClr val="tx1"/>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a:t>
            </a:r>
            <a:br>
              <a:rPr lang="en-US" dirty="0" smtClean="0"/>
            </a:br>
            <a:r>
              <a:rPr lang="en-US" dirty="0" smtClean="0"/>
              <a:t>slide with a pull quote</a:t>
            </a:r>
          </a:p>
          <a:p>
            <a:pPr lvl="1"/>
            <a:r>
              <a:rPr lang="en-US" dirty="0" smtClean="0"/>
              <a:t>This is where all the second level </a:t>
            </a:r>
            <a:br>
              <a:rPr lang="en-US" dirty="0" smtClean="0"/>
            </a:br>
            <a:r>
              <a:rPr lang="en-US" dirty="0" smtClean="0"/>
              <a:t>information goes</a:t>
            </a:r>
          </a:p>
          <a:p>
            <a:pPr lvl="1"/>
            <a:r>
              <a:rPr lang="en-US" dirty="0" smtClean="0"/>
              <a:t>This is another bullet point</a:t>
            </a:r>
          </a:p>
          <a:p>
            <a:r>
              <a:rPr lang="en-US" dirty="0" smtClean="0"/>
              <a:t>First level bullets are 16 points</a:t>
            </a:r>
            <a:br>
              <a:rPr lang="en-US" dirty="0" smtClean="0"/>
            </a:br>
            <a:r>
              <a:rPr lang="en-US" dirty="0" smtClean="0"/>
              <a:t>and use a bullet point</a:t>
            </a:r>
          </a:p>
          <a:p>
            <a:pPr lvl="1"/>
            <a:r>
              <a:rPr lang="en-US" dirty="0" smtClean="0"/>
              <a:t>Second level bullets are 14 points in size</a:t>
            </a:r>
          </a:p>
          <a:p>
            <a:pPr lvl="1"/>
            <a:r>
              <a:rPr lang="en-US" dirty="0" smtClean="0"/>
              <a:t>It’s important to keep consistency </a:t>
            </a:r>
          </a:p>
        </p:txBody>
      </p:sp>
    </p:spTree>
    <p:extLst>
      <p:ext uri="{BB962C8B-B14F-4D97-AF65-F5344CB8AC3E}">
        <p14:creationId xmlns:p14="http://schemas.microsoft.com/office/powerpoint/2010/main" val="2503783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Statement_Gradient">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chemeClr val="bg1"/>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7381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96041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1.xml><?xml version="1.0" encoding="utf-8"?>
<p:sldLayout xmlns:a="http://schemas.openxmlformats.org/drawingml/2006/main" xmlns:r="http://schemas.openxmlformats.org/officeDocument/2006/relationships" xmlns:p="http://schemas.openxmlformats.org/presentationml/2006/main" showMasterSp="0" preserve="1" userDrawn="1">
  <p:cSld name="1_Bullet_Title only">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Bullet Title Goes Here</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5469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2.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1786" y="403341"/>
            <a:ext cx="4005072" cy="838200"/>
          </a:xfrm>
          <a:prstGeom prst="rect">
            <a:avLst/>
          </a:prstGeom>
        </p:spPr>
        <p:txBody>
          <a:bodyPr vert="horz" lIns="61727" tIns="34294" rIns="61727" bIns="34294" rtlCol="0" anchor="t" anchorCtr="0">
            <a:noAutofit/>
          </a:bodyPr>
          <a:lstStyle>
            <a:lvl1pPr algn="l" defTabSz="685862" rtl="0" eaLnBrk="1" latinLnBrk="0" hangingPunct="1">
              <a:lnSpc>
                <a:spcPct val="80000"/>
              </a:lnSpc>
              <a:spcBef>
                <a:spcPct val="0"/>
              </a:spcBef>
              <a:buNone/>
              <a:defRPr lang="en-US" sz="2500" b="0" i="0" kern="1200" spc="-75" baseline="0" dirty="0" smtClean="0">
                <a:solidFill>
                  <a:schemeClr val="accent4"/>
                </a:solidFill>
                <a:latin typeface="+mj-lt"/>
                <a:ea typeface="+mj-ea"/>
                <a:cs typeface="CiscoSans Thin"/>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51539"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tabLst/>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6" name="Text Placeholder 15"/>
          <p:cNvSpPr>
            <a:spLocks noGrp="1"/>
          </p:cNvSpPr>
          <p:nvPr>
            <p:ph type="body" sz="quarter" idx="13" hasCustomPrompt="1"/>
          </p:nvPr>
        </p:nvSpPr>
        <p:spPr>
          <a:xfrm>
            <a:off x="4822429" y="403341"/>
            <a:ext cx="4005072" cy="841248"/>
          </a:xfrm>
          <a:prstGeom prst="rect">
            <a:avLst/>
          </a:prstGeom>
        </p:spPr>
        <p:txBody>
          <a:bodyPr>
            <a:noAutofit/>
          </a:bodyPr>
          <a:lstStyle>
            <a:lvl1pPr marL="0" marR="0" indent="0" algn="l" defTabSz="685862" rtl="0" eaLnBrk="1" fontAlgn="auto" latinLnBrk="0" hangingPunct="1">
              <a:lnSpc>
                <a:spcPct val="80000"/>
              </a:lnSpc>
              <a:spcBef>
                <a:spcPct val="0"/>
              </a:spcBef>
              <a:spcAft>
                <a:spcPts val="0"/>
              </a:spcAft>
              <a:buClrTx/>
              <a:buSzTx/>
              <a:buFontTx/>
              <a:buNone/>
              <a:tabLst/>
              <a:defRPr lang="en-US" sz="2500" b="0" i="0" kern="1200" spc="-75" baseline="0" dirty="0">
                <a:solidFill>
                  <a:schemeClr val="accent4"/>
                </a:solidFill>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cxnSp>
        <p:nvCxnSpPr>
          <p:cNvPr id="7" name="Straight Connector 6"/>
          <p:cNvCxnSpPr/>
          <p:nvPr userDrawn="1"/>
        </p:nvCxnSpPr>
        <p:spPr>
          <a:xfrm>
            <a:off x="4600575" y="81281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8055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sldLayout>
</file>

<file path=ppt/slideLayouts/slideLayout373.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8" name="Text Placeholder 17"/>
          <p:cNvSpPr>
            <a:spLocks noGrp="1"/>
          </p:cNvSpPr>
          <p:nvPr>
            <p:ph type="body" sz="quarter" idx="17"/>
          </p:nvPr>
        </p:nvSpPr>
        <p:spPr>
          <a:xfrm>
            <a:off x="219518" y="100584"/>
            <a:ext cx="2668457"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08" y="100584"/>
            <a:ext cx="2599859"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12" name="Text Placeholder 3"/>
          <p:cNvSpPr>
            <a:spLocks noGrp="1"/>
          </p:cNvSpPr>
          <p:nvPr>
            <p:ph type="body" sz="quarter" idx="10"/>
          </p:nvPr>
        </p:nvSpPr>
        <p:spPr>
          <a:xfrm>
            <a:off x="219518" y="1602098"/>
            <a:ext cx="2668457" cy="4448011"/>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403225" indent="-1905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69913" indent="-166688">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Text Placeholder 3"/>
          <p:cNvSpPr>
            <a:spLocks noGrp="1"/>
          </p:cNvSpPr>
          <p:nvPr>
            <p:ph type="body" sz="quarter" idx="21"/>
          </p:nvPr>
        </p:nvSpPr>
        <p:spPr>
          <a:xfrm>
            <a:off x="6272202" y="1578600"/>
            <a:ext cx="2634158"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60000" indent="-2160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73088"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7" name="Text Placeholder 3"/>
          <p:cNvSpPr>
            <a:spLocks noGrp="1"/>
          </p:cNvSpPr>
          <p:nvPr>
            <p:ph type="body" sz="quarter" idx="22"/>
          </p:nvPr>
        </p:nvSpPr>
        <p:spPr>
          <a:xfrm>
            <a:off x="3258408" y="1602098"/>
            <a:ext cx="2599859"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44488" indent="-176213">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14350"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687388"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855663" indent="-168275">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3" name="Straight Connector 2"/>
          <p:cNvCxnSpPr/>
          <p:nvPr userDrawn="1"/>
        </p:nvCxnSpPr>
        <p:spPr>
          <a:xfrm>
            <a:off x="3076575" y="81281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67425" y="81281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5552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Text Placeholder 9"/>
          <p:cNvSpPr>
            <a:spLocks noGrp="1"/>
          </p:cNvSpPr>
          <p:nvPr>
            <p:ph type="body" sz="quarter" idx="11" hasCustomPrompt="1"/>
          </p:nvPr>
        </p:nvSpPr>
        <p:spPr>
          <a:xfrm>
            <a:off x="723286"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Title 1"/>
          <p:cNvSpPr>
            <a:spLocks noGrp="1"/>
          </p:cNvSpPr>
          <p:nvPr>
            <p:ph type="ctrTitle" hasCustomPrompt="1"/>
          </p:nvPr>
        </p:nvSpPr>
        <p:spPr>
          <a:xfrm>
            <a:off x="354841" y="1254368"/>
            <a:ext cx="8168270" cy="3838231"/>
          </a:xfrm>
          <a:prstGeom prst="rect">
            <a:avLst/>
          </a:prstGeom>
        </p:spPr>
        <p:txBody>
          <a:bodyPr>
            <a:noAutofit/>
          </a:bodyPr>
          <a:lstStyle>
            <a:lvl1pPr marL="400050" indent="-400050" algn="l">
              <a:lnSpc>
                <a:spcPct val="90000"/>
              </a:lnSpc>
              <a:defRPr sz="6000" b="0" i="1" spc="0" baseline="0">
                <a:solidFill>
                  <a:schemeClr val="tx2"/>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49571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5.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54841" y="1254368"/>
            <a:ext cx="8168270" cy="3838231"/>
          </a:xfrm>
          <a:prstGeom prst="rect">
            <a:avLst/>
          </a:prstGeom>
        </p:spPr>
        <p:txBody>
          <a:bodyPr>
            <a:noAutofit/>
          </a:bodyPr>
          <a:lstStyle>
            <a:lvl1pPr marL="403225" indent="-403225" algn="l">
              <a:lnSpc>
                <a:spcPct val="90000"/>
              </a:lnSpc>
              <a:defRPr sz="6000" b="0" i="1" spc="0" baseline="0">
                <a:gradFill>
                  <a:gsLst>
                    <a:gs pos="33000">
                      <a:srgbClr val="272749"/>
                    </a:gs>
                    <a:gs pos="0">
                      <a:srgbClr val="272749"/>
                    </a:gs>
                    <a:gs pos="93000">
                      <a:srgbClr val="EE402F"/>
                    </a:gs>
                    <a:gs pos="100000">
                      <a:srgbClr val="F37528"/>
                    </a:gs>
                  </a:gsLst>
                  <a:lin ang="0" scaled="0"/>
                </a:gradFill>
                <a:latin typeface="+mj-lt"/>
                <a:cs typeface="CiscoSans Thin"/>
              </a:defRPr>
            </a:lvl1pPr>
          </a:lstStyle>
          <a:p>
            <a:r>
              <a:rPr lang="en-US" dirty="0" smtClean="0"/>
              <a:t>“Quote goes here.”</a:t>
            </a:r>
            <a:endParaRPr lang="en-US" dirty="0"/>
          </a:p>
        </p:txBody>
      </p:sp>
      <p:sp>
        <p:nvSpPr>
          <p:cNvPr id="3" name="Text Placeholder 9"/>
          <p:cNvSpPr>
            <a:spLocks noGrp="1"/>
          </p:cNvSpPr>
          <p:nvPr>
            <p:ph type="body" sz="quarter" idx="11" hasCustomPrompt="1"/>
          </p:nvPr>
        </p:nvSpPr>
        <p:spPr>
          <a:xfrm>
            <a:off x="724013"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1270627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showMasterSp="0" preserve="1" userDrawn="1">
  <p:cSld name="2_Quote Slide">
    <p:bg>
      <p:bgPr>
        <a:solidFill>
          <a:schemeClr val="accent4"/>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68"/>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398935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showMasterSp="0" preserve="1" userDrawn="1">
  <p:cSld name="3_Quote Slide">
    <p:bg>
      <p:bgPr>
        <a:solidFill>
          <a:schemeClr val="tx2"/>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68"/>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078074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preserve="1" userDrawn="1">
  <p:cSld name="Statement_Solid_blu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21394" y="1254368"/>
            <a:ext cx="8301718" cy="3838231"/>
          </a:xfrm>
          <a:prstGeom prst="rect">
            <a:avLst/>
          </a:prstGeom>
        </p:spPr>
        <p:txBody>
          <a:bodyPr anchor="t" anchorCtr="1">
            <a:noAutofit/>
          </a:bodyPr>
          <a:lstStyle>
            <a:lvl1pPr algn="ctr">
              <a:lnSpc>
                <a:spcPct val="90000"/>
              </a:lnSpc>
              <a:defRPr sz="23000" b="0" i="1" spc="0" baseline="0">
                <a:solidFill>
                  <a:srgbClr val="272749"/>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4161130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79.xml><?xml version="1.0" encoding="utf-8"?>
<p:sldLayout xmlns:a="http://schemas.openxmlformats.org/drawingml/2006/main" xmlns:r="http://schemas.openxmlformats.org/officeDocument/2006/relationships" xmlns:p="http://schemas.openxmlformats.org/presentationml/2006/main" preserve="1" userDrawn="1">
  <p:cSld name="Statement_Gradi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68"/>
            <a:ext cx="8301718" cy="3838231"/>
          </a:xfrm>
          <a:prstGeom prst="rect">
            <a:avLst/>
          </a:prstGeom>
        </p:spPr>
        <p:txBody>
          <a:bodyPr anchor="t" anchorCtr="1">
            <a:noAutofit/>
          </a:bodyPr>
          <a:lstStyle>
            <a:lvl1pPr algn="ctr">
              <a:lnSpc>
                <a:spcPct val="90000"/>
              </a:lnSpc>
              <a:defRPr sz="23000" b="0" i="1" spc="0" baseline="0">
                <a:gradFill>
                  <a:gsLst>
                    <a:gs pos="0">
                      <a:srgbClr val="272749"/>
                    </a:gs>
                    <a:gs pos="100000">
                      <a:srgbClr val="F37527"/>
                    </a:gs>
                    <a:gs pos="34000">
                      <a:srgbClr val="272749"/>
                    </a:gs>
                    <a:gs pos="92000">
                      <a:srgbClr val="EE402F"/>
                    </a:gs>
                  </a:gsLst>
                  <a:lin ang="0" scaled="1"/>
                </a:gra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66744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Big Statem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marL="0" indent="0" algn="l" defTabSz="685891" rtl="0" eaLnBrk="1" latinLnBrk="0" hangingPunct="1">
              <a:lnSpc>
                <a:spcPct val="90000"/>
              </a:lnSpc>
              <a:spcBef>
                <a:spcPct val="0"/>
              </a:spcBef>
              <a:buFont typeface="Arial" panose="020B0604020202020204" pitchFamily="34" charset="0"/>
              <a:buNone/>
              <a:defRPr lang="en-US" sz="4500" b="0" i="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CiscoSans Thin"/>
              </a:defRPr>
            </a:lvl1pPr>
          </a:lstStyle>
          <a:p>
            <a:r>
              <a:rPr lang="en-US" dirty="0" smtClean="0"/>
              <a:t>Statement Goes Here</a:t>
            </a:r>
            <a:endParaRPr lang="en-US" dirty="0"/>
          </a:p>
        </p:txBody>
      </p:sp>
    </p:spTree>
    <p:extLst>
      <p:ext uri="{BB962C8B-B14F-4D97-AF65-F5344CB8AC3E}">
        <p14:creationId xmlns:p14="http://schemas.microsoft.com/office/powerpoint/2010/main" val="2189094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80.xml><?xml version="1.0" encoding="utf-8"?>
<p:sldLayout xmlns:a="http://schemas.openxmlformats.org/drawingml/2006/main" xmlns:r="http://schemas.openxmlformats.org/officeDocument/2006/relationships" xmlns:p="http://schemas.openxmlformats.org/presentationml/2006/main" showMasterSp="0" preserve="1" userDrawn="1">
  <p:cSld name="1_Statement_Gradient">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68"/>
            <a:ext cx="8301718" cy="3838231"/>
          </a:xfrm>
          <a:prstGeom prst="rect">
            <a:avLst/>
          </a:prstGeom>
        </p:spPr>
        <p:txBody>
          <a:bodyPr anchor="t" anchorCtr="1">
            <a:noAutofit/>
          </a:bodyPr>
          <a:lstStyle>
            <a:lvl1pPr algn="ctr">
              <a:lnSpc>
                <a:spcPct val="90000"/>
              </a:lnSpc>
              <a:defRPr sz="23000" b="0" i="1" spc="0" baseline="0">
                <a:solidFill>
                  <a:schemeClr val="bg1"/>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7" name="Straight Connector 6"/>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5716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2_Big Statem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marL="0" indent="0" algn="l" defTabSz="685891" rtl="0" eaLnBrk="1" latinLnBrk="0" hangingPunct="1">
              <a:lnSpc>
                <a:spcPct val="90000"/>
              </a:lnSpc>
              <a:spcBef>
                <a:spcPct val="0"/>
              </a:spcBef>
              <a:buFont typeface="Arial" panose="020B0604020202020204" pitchFamily="34" charset="0"/>
              <a:buNone/>
              <a:defRPr lang="en-US" sz="4500" b="0" i="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CiscoSans Thin"/>
              </a:defRPr>
            </a:lvl1pPr>
          </a:lstStyle>
          <a:p>
            <a:r>
              <a:rPr lang="en-US" dirty="0" smtClean="0"/>
              <a:t>Statement Goes Here</a:t>
            </a:r>
            <a:endParaRPr lang="en-US" dirty="0"/>
          </a:p>
        </p:txBody>
      </p:sp>
    </p:spTree>
    <p:extLst>
      <p:ext uri="{BB962C8B-B14F-4D97-AF65-F5344CB8AC3E}">
        <p14:creationId xmlns:p14="http://schemas.microsoft.com/office/powerpoint/2010/main" val="970188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showMasterSp="0" preserve="1" userDrawn="1">
  <p:cSld name="1_Big Statement">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1"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2" name="Straight Connector 11"/>
          <p:cNvCxnSpPr/>
          <p:nvPr userDrawn="1"/>
        </p:nvCxnSpPr>
        <p:spPr>
          <a:xfrm>
            <a:off x="0" y="6743700"/>
            <a:ext cx="9144000" cy="0"/>
          </a:xfrm>
          <a:prstGeom prst="line">
            <a:avLst/>
          </a:prstGeom>
          <a:ln w="177800">
            <a:gradFill>
              <a:gsLst>
                <a:gs pos="93000">
                  <a:schemeClr val="accent5"/>
                </a:gs>
                <a:gs pos="33000">
                  <a:schemeClr val="bg2"/>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9378447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showMasterSp="0" preserve="1" userDrawn="1">
  <p:cSld name="Big Statement">
    <p:bg>
      <p:bgPr>
        <a:gradFill>
          <a:gsLst>
            <a:gs pos="33000">
              <a:schemeClr val="tx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0"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6"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11203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53765" y="1918753"/>
            <a:ext cx="4117446" cy="3020519"/>
          </a:xfrm>
        </p:spPr>
        <p:txBody>
          <a:bodyPr vert="horz" lIns="61730" tIns="34295" rIns="61730" bIns="34295" rtlCol="0" anchor="ctr"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3000">
                      <a:srgbClr val="272749"/>
                    </a:gs>
                    <a:gs pos="0">
                      <a:schemeClr val="tx2"/>
                    </a:gs>
                    <a:gs pos="93000">
                      <a:srgbClr val="EE402F"/>
                    </a:gs>
                    <a:gs pos="100000">
                      <a:srgbClr val="F37527"/>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872691"/>
            <a:ext cx="3895344" cy="5120640"/>
          </a:xfrm>
          <a:prstGeom prst="rect">
            <a:avLst/>
          </a:prstGeom>
        </p:spPr>
        <p:txBody>
          <a:bodyPr anchor="ctr" anchorCtr="0">
            <a:noAutofit/>
          </a:bodyPr>
          <a:lstStyle>
            <a:lvl1pPr marL="0" indent="0">
              <a:buFontTx/>
              <a:buNone/>
              <a:defRPr sz="1600" baseline="0">
                <a:solidFill>
                  <a:schemeClr val="tx2"/>
                </a:solidFill>
                <a:latin typeface="+mn-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cxnSp>
        <p:nvCxnSpPr>
          <p:cNvPr id="5" name="Straight Connector 4"/>
          <p:cNvCxnSpPr/>
          <p:nvPr userDrawn="1"/>
        </p:nvCxnSpPr>
        <p:spPr>
          <a:xfrm>
            <a:off x="4600575" y="812810"/>
            <a:ext cx="0" cy="5313679"/>
          </a:xfrm>
          <a:prstGeom prst="line">
            <a:avLst/>
          </a:prstGeom>
          <a:ln w="38100" cap="flat" cmpd="sng">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6970733"/>
      </p:ext>
    </p:extLst>
  </p:cSld>
  <p:clrMapOvr>
    <a:masterClrMapping/>
  </p:clrMapOvr>
  <p:transition spd="slow">
    <p:wipe/>
  </p:transition>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62" y="403229"/>
            <a:ext cx="8631329"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888" y="1583270"/>
            <a:ext cx="8450262" cy="4057651"/>
          </a:xfrm>
          <a:prstGeom prst="rect">
            <a:avLst/>
          </a:prstGeom>
        </p:spPr>
        <p:txBody>
          <a:bodyPr>
            <a:noAutofit/>
          </a:bodyPr>
          <a:lstStyle>
            <a:lvl1pPr marL="0" indent="0" algn="ctr">
              <a:buNone/>
              <a:defRPr sz="2000" baseline="0">
                <a:solidFill>
                  <a:schemeClr val="tx2"/>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273"/>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243671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showMasterSp="0" preserve="1" userDrawn="1">
  <p:cSld name="2_Title and Tabl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607" y="403229"/>
            <a:ext cx="8615217"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938" y="1583270"/>
            <a:ext cx="8450261" cy="4057651"/>
          </a:xfrm>
          <a:prstGeom prst="rect">
            <a:avLst/>
          </a:prstGeom>
        </p:spPr>
        <p:txBody>
          <a:bodyPr>
            <a:noAutofit/>
          </a:bodyPr>
          <a:lstStyle>
            <a:lvl1pPr marL="0" indent="0" algn="ctr">
              <a:buNone/>
              <a:defRPr sz="2000" baseline="0">
                <a:solidFill>
                  <a:schemeClr val="bg1"/>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273"/>
            <a:ext cx="7461250" cy="276999"/>
          </a:xfrm>
          <a:prstGeom prst="rect">
            <a:avLst/>
          </a:prstGeom>
        </p:spPr>
        <p:txBody>
          <a:bodyPr wrap="square" anchor="b" anchorCtr="0">
            <a:noAutofit/>
          </a:bodyPr>
          <a:lstStyle>
            <a:lvl1pPr marL="0" indent="0" algn="l" defTabSz="603703">
              <a:lnSpc>
                <a:spcPct val="100000"/>
              </a:lnSpc>
              <a:spcBef>
                <a:spcPct val="50000"/>
              </a:spcBef>
              <a:buNone/>
              <a:defRPr lang="en-US" sz="1600" b="0" i="0" kern="1200" dirty="0" smtClean="0">
                <a:solidFill>
                  <a:srgbClr val="FFFFFF"/>
                </a:solidFill>
                <a:latin typeface="+mj-lt"/>
                <a:ea typeface="+mn-ea"/>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34000">
                  <a:schemeClr val="tx2"/>
                </a:gs>
                <a:gs pos="93000">
                  <a:schemeClr val="accent5"/>
                </a:gs>
                <a:gs pos="0">
                  <a:schemeClr val="accent1"/>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7099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4" name="Text Placeholder 9"/>
          <p:cNvSpPr>
            <a:spLocks noGrp="1"/>
          </p:cNvSpPr>
          <p:nvPr>
            <p:ph type="body" sz="quarter" idx="11" hasCustomPrompt="1"/>
          </p:nvPr>
        </p:nvSpPr>
        <p:spPr>
          <a:xfrm>
            <a:off x="245729" y="5820273"/>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5" name="Title 1"/>
          <p:cNvSpPr>
            <a:spLocks noGrp="1"/>
          </p:cNvSpPr>
          <p:nvPr>
            <p:ph type="ctrTitle" hasCustomPrompt="1"/>
          </p:nvPr>
        </p:nvSpPr>
        <p:spPr>
          <a:xfrm>
            <a:off x="259602" y="403229"/>
            <a:ext cx="8632053"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Chart Title Goes Here</a:t>
            </a:r>
            <a:endParaRPr lang="en-US" dirty="0"/>
          </a:p>
        </p:txBody>
      </p:sp>
      <p:sp>
        <p:nvSpPr>
          <p:cNvPr id="6"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smtClean="0"/>
              <a:t>Click icon to add chart</a:t>
            </a:r>
            <a:endParaRPr lang="en-US" dirty="0"/>
          </a:p>
        </p:txBody>
      </p:sp>
    </p:spTree>
    <p:extLst>
      <p:ext uri="{BB962C8B-B14F-4D97-AF65-F5344CB8AC3E}">
        <p14:creationId xmlns:p14="http://schemas.microsoft.com/office/powerpoint/2010/main" val="2285116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showMasterSp="0" preserve="1" userDrawn="1">
  <p:cSld name="1_Title and Chart">
    <p:bg>
      <p:bgPr>
        <a:solidFill>
          <a:schemeClr val="tx2"/>
        </a:solidFill>
        <a:effectLst/>
      </p:bgPr>
    </p:bg>
    <p:spTree>
      <p:nvGrpSpPr>
        <p:cNvPr id="1" name=""/>
        <p:cNvGrpSpPr/>
        <p:nvPr/>
      </p:nvGrpSpPr>
      <p:grpSpPr>
        <a:xfrm>
          <a:off x="0" y="0"/>
          <a:ext cx="0" cy="0"/>
          <a:chOff x="0" y="0"/>
          <a:chExt cx="0" cy="0"/>
        </a:xfrm>
      </p:grpSpPr>
      <p:sp>
        <p:nvSpPr>
          <p:cNvPr id="18"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rgbClr val="FFFFFF"/>
                </a:solidFill>
                <a:latin typeface="+mn-lt"/>
                <a:cs typeface="CiscoSans ExtraLight"/>
              </a:defRPr>
            </a:lvl1pPr>
          </a:lstStyle>
          <a:p>
            <a:r>
              <a:rPr lang="en-US" smtClean="0"/>
              <a:t>Click icon to add chart</a:t>
            </a:r>
            <a:endParaRPr lang="en-US" dirty="0"/>
          </a:p>
        </p:txBody>
      </p:sp>
      <p:sp>
        <p:nvSpPr>
          <p:cNvPr id="19" name="Title 1"/>
          <p:cNvSpPr>
            <a:spLocks noGrp="1"/>
          </p:cNvSpPr>
          <p:nvPr>
            <p:ph type="ctrTitle" hasCustomPrompt="1"/>
          </p:nvPr>
        </p:nvSpPr>
        <p:spPr>
          <a:xfrm>
            <a:off x="259557" y="403229"/>
            <a:ext cx="8615940"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Chart Title Goes Here</a:t>
            </a:r>
            <a:endParaRPr lang="en-US" dirty="0"/>
          </a:p>
        </p:txBody>
      </p:sp>
      <p:sp>
        <p:nvSpPr>
          <p:cNvPr id="22" name="Text Placeholder 9"/>
          <p:cNvSpPr>
            <a:spLocks noGrp="1"/>
          </p:cNvSpPr>
          <p:nvPr>
            <p:ph type="body" sz="quarter" idx="11" hasCustomPrompt="1"/>
          </p:nvPr>
        </p:nvSpPr>
        <p:spPr>
          <a:xfrm>
            <a:off x="245729" y="5820273"/>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rgbClr val="FFFFFF"/>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86316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userDrawn="1">
  <p:cSld name="1_Title_Chart_and_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9557"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3" name="Chart Placeholder 2"/>
          <p:cNvSpPr>
            <a:spLocks noGrp="1"/>
          </p:cNvSpPr>
          <p:nvPr>
            <p:ph type="chart" sz="quarter" idx="12" hasCustomPrompt="1"/>
          </p:nvPr>
        </p:nvSpPr>
        <p:spPr>
          <a:xfrm>
            <a:off x="4786117" y="1559096"/>
            <a:ext cx="4016375" cy="4292600"/>
          </a:xfrm>
          <a:prstGeom prst="rect">
            <a:avLst/>
          </a:prstGeom>
        </p:spPr>
        <p:txBody>
          <a:bodyPr vert="horz">
            <a:noAutofit/>
          </a:bodyPr>
          <a:lstStyle>
            <a:lvl1pPr marL="0" indent="0" algn="ctr">
              <a:buNone/>
              <a:defRPr sz="2000">
                <a:solidFill>
                  <a:schemeClr val="tx2"/>
                </a:solidFill>
                <a:latin typeface="+mn-lt"/>
                <a:cs typeface="CiscoSans ExtraLight"/>
              </a:defRPr>
            </a:lvl1pPr>
          </a:lstStyle>
          <a:p>
            <a:r>
              <a:rPr lang="en-US" dirty="0" smtClean="0"/>
              <a:t>Insert Chart Here</a:t>
            </a:r>
            <a:endParaRPr lang="en-US" dirty="0"/>
          </a:p>
        </p:txBody>
      </p:sp>
    </p:spTree>
    <p:extLst>
      <p:ext uri="{BB962C8B-B14F-4D97-AF65-F5344CB8AC3E}">
        <p14:creationId xmlns:p14="http://schemas.microsoft.com/office/powerpoint/2010/main" val="1000673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p:bld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1_Big Statement">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1"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2" name="Straight Connector 11"/>
          <p:cNvCxnSpPr/>
          <p:nvPr userDrawn="1"/>
        </p:nvCxnSpPr>
        <p:spPr>
          <a:xfrm>
            <a:off x="0" y="6743700"/>
            <a:ext cx="9144000" cy="0"/>
          </a:xfrm>
          <a:prstGeom prst="line">
            <a:avLst/>
          </a:prstGeom>
          <a:ln w="177800">
            <a:gradFill>
              <a:gsLst>
                <a:gs pos="93000">
                  <a:schemeClr val="accent5"/>
                </a:gs>
                <a:gs pos="33000">
                  <a:schemeClr val="bg2"/>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4920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showMasterSp="0" preserve="1" userDrawn="1">
  <p:cSld name="1_Title_Chart and text_Gradient_Background">
    <p:bg>
      <p:bgPr>
        <a:solidFill>
          <a:schemeClr val="accent1"/>
        </a:solidFill>
        <a:effectLst/>
      </p:bgPr>
    </p:bg>
    <p:spTree>
      <p:nvGrpSpPr>
        <p:cNvPr id="1" name=""/>
        <p:cNvGrpSpPr/>
        <p:nvPr/>
      </p:nvGrpSpPr>
      <p:grpSpPr>
        <a:xfrm>
          <a:off x="0" y="0"/>
          <a:ext cx="0" cy="0"/>
          <a:chOff x="0" y="0"/>
          <a:chExt cx="0" cy="0"/>
        </a:xfrm>
      </p:grpSpPr>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Chart Placeholder 2"/>
          <p:cNvSpPr>
            <a:spLocks noGrp="1"/>
          </p:cNvSpPr>
          <p:nvPr>
            <p:ph type="chart" sz="quarter" idx="12" hasCustomPrompt="1"/>
          </p:nvPr>
        </p:nvSpPr>
        <p:spPr>
          <a:xfrm>
            <a:off x="4786117" y="1559096"/>
            <a:ext cx="4016375" cy="4292600"/>
          </a:xfrm>
          <a:prstGeom prst="rect">
            <a:avLst/>
          </a:prstGeom>
        </p:spPr>
        <p:txBody>
          <a:bodyPr vert="horz">
            <a:noAutofit/>
          </a:bodyPr>
          <a:lstStyle>
            <a:lvl1pPr marL="0" indent="0" algn="ctr">
              <a:buNone/>
              <a:defRPr sz="2000">
                <a:solidFill>
                  <a:schemeClr val="bg1"/>
                </a:solidFill>
                <a:latin typeface="+mn-lt"/>
                <a:cs typeface="CiscoSans ExtraLight"/>
              </a:defRPr>
            </a:lvl1pPr>
          </a:lstStyle>
          <a:p>
            <a:r>
              <a:rPr lang="en-US" dirty="0" smtClean="0"/>
              <a:t>Insert Chart Here</a:t>
            </a:r>
            <a:endParaRPr lang="en-US" dirty="0"/>
          </a:p>
        </p:txBody>
      </p:sp>
      <p:sp>
        <p:nvSpPr>
          <p:cNvPr id="13" name="Title 1"/>
          <p:cNvSpPr>
            <a:spLocks noGrp="1"/>
          </p:cNvSpPr>
          <p:nvPr>
            <p:ph type="ctrTitle" hasCustomPrompt="1"/>
          </p:nvPr>
        </p:nvSpPr>
        <p:spPr>
          <a:xfrm>
            <a:off x="258679" y="403229"/>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1"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4616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P spid="13" grpId="0"/>
    </p:bld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8465"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1" name="Picture Placeholder 2"/>
          <p:cNvSpPr>
            <a:spLocks noGrp="1"/>
          </p:cNvSpPr>
          <p:nvPr>
            <p:ph type="pic" sz="quarter" idx="10" hasCustomPrompt="1"/>
          </p:nvPr>
        </p:nvSpPr>
        <p:spPr>
          <a:xfrm>
            <a:off x="4787325" y="1559096"/>
            <a:ext cx="4015167" cy="4295015"/>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Tree>
    <p:extLst>
      <p:ext uri="{BB962C8B-B14F-4D97-AF65-F5344CB8AC3E}">
        <p14:creationId xmlns:p14="http://schemas.microsoft.com/office/powerpoint/2010/main" val="1264192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bld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showMasterSp="0" preserve="1" userDrawn="1">
  <p:cSld name="1_Bottom title_photo and text">
    <p:bg>
      <p:bgRef idx="1001">
        <a:schemeClr val="bg2"/>
      </p:bgRef>
    </p:bg>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4787325" y="1559096"/>
            <a:ext cx="4015167" cy="4295015"/>
          </a:xfrm>
          <a:prstGeom prst="rect">
            <a:avLst/>
          </a:prstGeom>
        </p:spPr>
        <p:txBody>
          <a:bodyPr vert="horz"/>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
        <p:nvSpPr>
          <p:cNvPr id="18" name="Text Placeholder 17"/>
          <p:cNvSpPr>
            <a:spLocks noGrp="1"/>
          </p:cNvSpPr>
          <p:nvPr>
            <p:ph type="body" sz="quarter" idx="11" hasCustomPrompt="1"/>
          </p:nvPr>
        </p:nvSpPr>
        <p:spPr>
          <a:xfrm>
            <a:off x="255355" y="1559096"/>
            <a:ext cx="4265612" cy="4294544"/>
          </a:xfrm>
          <a:prstGeom prst="rect">
            <a:avLst/>
          </a:prstGeom>
        </p:spPr>
        <p:txBody>
          <a:bodyPr anchor="ctr" anchorCtr="0"/>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2" name="Title 1"/>
          <p:cNvSpPr>
            <a:spLocks noGrp="1"/>
          </p:cNvSpPr>
          <p:nvPr>
            <p:ph type="ctrTitle" hasCustomPrompt="1"/>
          </p:nvPr>
        </p:nvSpPr>
        <p:spPr>
          <a:xfrm>
            <a:off x="258679" y="403229"/>
            <a:ext cx="8659976" cy="971709"/>
          </a:xfrm>
          <a:prstGeom prst="rect">
            <a:avLst/>
          </a:prstGeom>
        </p:spPr>
        <p:txBody>
          <a:bodyPr anchor="t" anchorCtr="0"/>
          <a:lstStyle>
            <a:lvl1pPr algn="l">
              <a:lnSpc>
                <a:spcPct val="90000"/>
              </a:lnSpc>
              <a:defRPr sz="2500" b="0" i="0" spc="0" baseline="0">
                <a:solidFill>
                  <a:schemeClr val="tx2"/>
                </a:solidFill>
                <a:latin typeface="+mj-lt"/>
                <a:cs typeface="CiscoSans Thin"/>
              </a:defRPr>
            </a:lvl1pPr>
          </a:lstStyle>
          <a:p>
            <a:r>
              <a:rPr lang="en-US" dirty="0" smtClean="0"/>
              <a:t>Slide Title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4" name="Straight Connector 1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066519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2" grpId="0"/>
    </p:bld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showMasterSp="0" preserve="1" userDrawn="1">
  <p:cSld name="2_Bottom title_photo and text">
    <p:bg>
      <p:bgPr>
        <a:solidFill>
          <a:schemeClr val="accent4"/>
        </a:solid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7"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3" name="Picture Placeholder 2"/>
          <p:cNvSpPr>
            <a:spLocks noGrp="1"/>
          </p:cNvSpPr>
          <p:nvPr>
            <p:ph type="pic" sz="quarter" idx="10" hasCustomPrompt="1"/>
          </p:nvPr>
        </p:nvSpPr>
        <p:spPr>
          <a:xfrm>
            <a:off x="4778534" y="1559096"/>
            <a:ext cx="4015167" cy="4295015"/>
          </a:xfrm>
          <a:prstGeom prst="rect">
            <a:avLst/>
          </a:prstGeom>
        </p:spPr>
        <p:txBody>
          <a:bodyPr vert="horz">
            <a:noAutofit/>
          </a:bodyPr>
          <a:lstStyle>
            <a:lvl1pPr marL="0" indent="0" algn="ctr">
              <a:buNone/>
              <a:defRPr sz="2000" b="0" i="0">
                <a:solidFill>
                  <a:schemeClr val="bg1"/>
                </a:solidFill>
                <a:latin typeface="+mn-lt"/>
                <a:cs typeface="CiscoSans ExtraLight"/>
              </a:defRPr>
            </a:lvl1pPr>
          </a:lstStyle>
          <a:p>
            <a:r>
              <a:rPr lang="en-US" dirty="0" smtClean="0"/>
              <a:t>Insert Image Here</a:t>
            </a:r>
            <a:endParaRPr lang="en-US" dirty="0"/>
          </a:p>
        </p:txBody>
      </p:sp>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Title 1"/>
          <p:cNvSpPr>
            <a:spLocks noGrp="1"/>
          </p:cNvSpPr>
          <p:nvPr>
            <p:ph type="ctrTitle" hasCustomPrompt="1"/>
          </p:nvPr>
        </p:nvSpPr>
        <p:spPr>
          <a:xfrm>
            <a:off x="261938" y="406402"/>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2"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6" name="Straight Connector 15"/>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474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showMasterSp="0" preserve="1">
  <p:cSld name="Multiple photo">
    <p:bg>
      <p:bgRef idx="1001">
        <a:schemeClr val="bg2"/>
      </p:bgRef>
    </p:bg>
    <p:spTree>
      <p:nvGrpSpPr>
        <p:cNvPr id="1" name=""/>
        <p:cNvGrpSpPr/>
        <p:nvPr/>
      </p:nvGrpSpPr>
      <p:grpSpPr>
        <a:xfrm>
          <a:off x="0" y="0"/>
          <a:ext cx="0" cy="0"/>
          <a:chOff x="0" y="0"/>
          <a:chExt cx="0" cy="0"/>
        </a:xfrm>
      </p:grpSpPr>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49" name="Picture Placeholder 25"/>
          <p:cNvSpPr>
            <a:spLocks noGrp="1"/>
          </p:cNvSpPr>
          <p:nvPr>
            <p:ph type="pic" sz="quarter" idx="11" hasCustomPrompt="1"/>
          </p:nvPr>
        </p:nvSpPr>
        <p:spPr>
          <a:xfrm>
            <a:off x="3669041" y="311151"/>
            <a:ext cx="326786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baseline="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26" name="Picture Placeholder 25"/>
          <p:cNvSpPr>
            <a:spLocks noGrp="1"/>
          </p:cNvSpPr>
          <p:nvPr>
            <p:ph type="pic" sz="quarter" idx="10" hasCustomPrompt="1"/>
          </p:nvPr>
        </p:nvSpPr>
        <p:spPr>
          <a:xfrm>
            <a:off x="320872" y="311151"/>
            <a:ext cx="330200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1" name="Picture Placeholder 25"/>
          <p:cNvSpPr>
            <a:spLocks noGrp="1"/>
          </p:cNvSpPr>
          <p:nvPr>
            <p:ph type="pic" sz="quarter" idx="12" hasCustomPrompt="1"/>
          </p:nvPr>
        </p:nvSpPr>
        <p:spPr>
          <a:xfrm>
            <a:off x="6979833" y="311151"/>
            <a:ext cx="1838730" cy="130810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2" name="Rectangle 51"/>
          <p:cNvSpPr/>
          <p:nvPr/>
        </p:nvSpPr>
        <p:spPr>
          <a:xfrm>
            <a:off x="335015" y="3029040"/>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3" name="Picture Placeholder 25"/>
          <p:cNvSpPr>
            <a:spLocks noGrp="1"/>
          </p:cNvSpPr>
          <p:nvPr>
            <p:ph type="pic" sz="quarter" idx="13" hasCustomPrompt="1"/>
          </p:nvPr>
        </p:nvSpPr>
        <p:spPr>
          <a:xfrm>
            <a:off x="320824" y="3029040"/>
            <a:ext cx="2537420"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4" name="Rectangle 53"/>
          <p:cNvSpPr/>
          <p:nvPr/>
        </p:nvSpPr>
        <p:spPr>
          <a:xfrm>
            <a:off x="2911476" y="3029040"/>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5" name="Picture Placeholder 25"/>
          <p:cNvSpPr>
            <a:spLocks noGrp="1"/>
          </p:cNvSpPr>
          <p:nvPr>
            <p:ph type="pic" sz="quarter" idx="14" hasCustomPrompt="1"/>
          </p:nvPr>
        </p:nvSpPr>
        <p:spPr>
          <a:xfrm>
            <a:off x="2908334" y="3029040"/>
            <a:ext cx="4028516"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6" name="Rectangle 55"/>
          <p:cNvSpPr/>
          <p:nvPr/>
        </p:nvSpPr>
        <p:spPr>
          <a:xfrm>
            <a:off x="6979833" y="1683748"/>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7" name="Picture Placeholder 25"/>
          <p:cNvSpPr>
            <a:spLocks noGrp="1"/>
          </p:cNvSpPr>
          <p:nvPr>
            <p:ph type="pic" sz="quarter" idx="15" hasCustomPrompt="1"/>
          </p:nvPr>
        </p:nvSpPr>
        <p:spPr>
          <a:xfrm>
            <a:off x="6979833" y="1676483"/>
            <a:ext cx="1838730" cy="344941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9" name="Picture Placeholder 25"/>
          <p:cNvSpPr>
            <a:spLocks noGrp="1"/>
          </p:cNvSpPr>
          <p:nvPr>
            <p:ph type="pic" sz="quarter" idx="16" hasCustomPrompt="1"/>
          </p:nvPr>
        </p:nvSpPr>
        <p:spPr>
          <a:xfrm>
            <a:off x="6979833" y="5183046"/>
            <a:ext cx="1838730" cy="130492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0"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17123193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showMasterSp="0" preserve="1">
  <p:cSld name="single photo with caption">
    <p:bg>
      <p:bgRef idx="1001">
        <a:schemeClr val="bg2"/>
      </p:bgRef>
    </p:bg>
    <p:spTree>
      <p:nvGrpSpPr>
        <p:cNvPr id="1" name=""/>
        <p:cNvGrpSpPr/>
        <p:nvPr/>
      </p:nvGrpSpPr>
      <p:grpSpPr>
        <a:xfrm>
          <a:off x="0" y="0"/>
          <a:ext cx="0" cy="0"/>
          <a:chOff x="0" y="0"/>
          <a:chExt cx="0" cy="0"/>
        </a:xfrm>
      </p:grpSpPr>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3" name="Rectangle 22"/>
          <p:cNvSpPr/>
          <p:nvPr userDrawn="1"/>
        </p:nvSpPr>
        <p:spPr>
          <a:xfrm>
            <a:off x="1891875" y="4794355"/>
            <a:ext cx="5347552" cy="996372"/>
          </a:xfrm>
          <a:prstGeom prst="rect">
            <a:avLst/>
          </a:prstGeom>
          <a:no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1900238" y="795528"/>
            <a:ext cx="5329238" cy="4005072"/>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solidFill>
                  <a:schemeClr val="tx1"/>
                </a:solidFill>
                <a:latin typeface="+mj-lt"/>
              </a:defRPr>
            </a:lvl1pPr>
          </a:lstStyle>
          <a:p>
            <a:r>
              <a:rPr lang="en-US" smtClean="0"/>
              <a:t>Click to edit Master title style</a:t>
            </a:r>
            <a:endParaRPr lang="en-US" dirty="0"/>
          </a:p>
        </p:txBody>
      </p:sp>
      <p:sp>
        <p:nvSpPr>
          <p:cNvPr id="10" name="Rectangle 7"/>
          <p:cNvSpPr>
            <a:spLocks noChangeArrowheads="1"/>
          </p:cNvSpPr>
          <p:nvPr userDrawn="1"/>
        </p:nvSpPr>
        <p:spPr bwMode="ltGray">
          <a:xfrm>
            <a:off x="8662388" y="6601220"/>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5"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6"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2868623485"/>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showMasterSp="0" preserve="1">
  <p:cSld name="Small photo_top left">
    <p:bg>
      <p:bgRef idx="1001">
        <a:schemeClr val="bg2"/>
      </p:bgRef>
    </p:bg>
    <p:spTree>
      <p:nvGrpSpPr>
        <p:cNvPr id="1" name=""/>
        <p:cNvGrpSpPr/>
        <p:nvPr/>
      </p:nvGrpSpPr>
      <p:grpSpPr>
        <a:xfrm>
          <a:off x="0" y="0"/>
          <a:ext cx="0" cy="0"/>
          <a:chOff x="0" y="0"/>
          <a:chExt cx="0" cy="0"/>
        </a:xfrm>
      </p:grpSpPr>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338329" y="310896"/>
            <a:ext cx="3273552" cy="2459736"/>
          </a:xfrm>
          <a:prstGeom prst="rect">
            <a:avLst/>
          </a:prstGeom>
          <a:solidFill>
            <a:schemeClr val="bg1">
              <a:alpha val="30000"/>
            </a:schemeClr>
          </a:solidFill>
          <a:ln>
            <a:solidFill>
              <a:schemeClr val="bg2"/>
            </a:solidFill>
          </a:ln>
          <a:effectLst/>
        </p:spPr>
        <p:txBody>
          <a:bodyPr vert="horz" lIns="68589" tIns="34295" rIns="68589" bIns="34295" rtlCol="0" anchor="ctr" anchorCtr="0">
            <a:normAutofit/>
          </a:bodyPr>
          <a:lstStyle>
            <a:lvl1pPr marL="0" indent="0" algn="ctr" defTabSz="685891"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tx1"/>
                </a:solidFill>
                <a:latin typeface="+mj-lt"/>
                <a:ea typeface="+mn-ea"/>
                <a:cs typeface="+mn-cs"/>
              </a:defRPr>
            </a:lvl1pPr>
          </a:lstStyle>
          <a:p>
            <a:r>
              <a:rPr lang="en-US" smtClean="0"/>
              <a:t>Click icon to add picture</a:t>
            </a:r>
            <a:endParaRPr lang="en-US" dirty="0"/>
          </a:p>
        </p:txBody>
      </p:sp>
      <p:sp>
        <p:nvSpPr>
          <p:cNvPr id="9" name="Title 8"/>
          <p:cNvSpPr>
            <a:spLocks noGrp="1"/>
          </p:cNvSpPr>
          <p:nvPr>
            <p:ph type="title" hasCustomPrompt="1"/>
          </p:nvPr>
        </p:nvSpPr>
        <p:spPr>
          <a:xfrm>
            <a:off x="238092" y="3429000"/>
            <a:ext cx="7009298" cy="1421928"/>
          </a:xfrm>
        </p:spPr>
        <p:txBody>
          <a:bodyPr anchor="t">
            <a:noAutofit/>
          </a:bodyPr>
          <a:lstStyle>
            <a:lvl1pPr marL="0" marR="0" indent="0" algn="l" defTabSz="685891" rtl="0" eaLnBrk="1" fontAlgn="auto" latinLnBrk="0" hangingPunct="1">
              <a:lnSpc>
                <a:spcPct val="80000"/>
              </a:lnSpc>
              <a:spcBef>
                <a:spcPct val="0"/>
              </a:spcBef>
              <a:spcAft>
                <a:spcPts val="0"/>
              </a:spcAft>
              <a:buClrTx/>
              <a:buSzTx/>
              <a:buFontTx/>
              <a:buNone/>
              <a:tabLst/>
              <a:defRPr sz="4500">
                <a:solidFill>
                  <a:schemeClr val="tx1"/>
                </a:solidFill>
                <a:latin typeface="+mj-lt"/>
              </a:defRPr>
            </a:lvl1pPr>
          </a:lstStyle>
          <a:p>
            <a:r>
              <a:rPr lang="en-US" dirty="0" smtClean="0"/>
              <a:t>Large photo </a:t>
            </a:r>
            <a:br>
              <a:rPr lang="en-US" dirty="0" smtClean="0"/>
            </a:br>
            <a:r>
              <a:rPr lang="en-US" dirty="0" smtClean="0"/>
              <a:t>caption here.</a:t>
            </a:r>
          </a:p>
        </p:txBody>
      </p:sp>
      <p:sp>
        <p:nvSpPr>
          <p:cNvPr id="8" name="Rectangle 4"/>
          <p:cNvSpPr>
            <a:spLocks noChangeArrowheads="1"/>
          </p:cNvSpPr>
          <p:nvPr userDrawn="1"/>
        </p:nvSpPr>
        <p:spPr bwMode="ltGray">
          <a:xfrm>
            <a:off x="292091" y="6607059"/>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smtClean="0">
                <a:solidFill>
                  <a:srgbClr val="272848"/>
                </a:solidFill>
              </a:rPr>
              <a:t>© 2013  Cisco and/or its affiliates. All rights reserved.</a:t>
            </a:r>
            <a:endParaRPr lang="en-US" sz="600" dirty="0">
              <a:solidFill>
                <a:srgbClr val="272848"/>
              </a:solidFill>
            </a:endParaRPr>
          </a:p>
        </p:txBody>
      </p:sp>
      <p:sp>
        <p:nvSpPr>
          <p:cNvPr id="10" name="Rectangle 7"/>
          <p:cNvSpPr>
            <a:spLocks noChangeArrowheads="1"/>
          </p:cNvSpPr>
          <p:nvPr userDrawn="1"/>
        </p:nvSpPr>
        <p:spPr bwMode="ltGray">
          <a:xfrm>
            <a:off x="8662388" y="6601220"/>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4"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1"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3215389551"/>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showMasterSp="0" preserve="1">
  <p:cSld name="Portrait photo_right side">
    <p:bg>
      <p:bgRef idx="1001">
        <a:schemeClr val="bg2"/>
      </p:bgRef>
    </p:bg>
    <p:spTree>
      <p:nvGrpSpPr>
        <p:cNvPr id="1" name=""/>
        <p:cNvGrpSpPr/>
        <p:nvPr/>
      </p:nvGrpSpPr>
      <p:grpSpPr>
        <a:xfrm>
          <a:off x="0" y="0"/>
          <a:ext cx="0" cy="0"/>
          <a:chOff x="0" y="0"/>
          <a:chExt cx="0" cy="0"/>
        </a:xfrm>
      </p:grpSpPr>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4992624" y="859536"/>
            <a:ext cx="3630168" cy="5029200"/>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9" name="Title 8"/>
          <p:cNvSpPr>
            <a:spLocks noGrp="1"/>
          </p:cNvSpPr>
          <p:nvPr>
            <p:ph type="title"/>
          </p:nvPr>
        </p:nvSpPr>
        <p:spPr>
          <a:xfrm>
            <a:off x="254870" y="729062"/>
            <a:ext cx="4349918" cy="1085313"/>
          </a:xfrm>
        </p:spPr>
        <p:txBody>
          <a:bodyPr anchor="t">
            <a:noAutofit/>
          </a:bodyPr>
          <a:lstStyle>
            <a:lvl1pPr>
              <a:lnSpc>
                <a:spcPct val="90000"/>
              </a:lnSpc>
              <a:defRPr sz="2500">
                <a:solidFill>
                  <a:schemeClr val="tx1"/>
                </a:solidFill>
                <a:latin typeface="+mj-lt"/>
              </a:defRPr>
            </a:lvl1pPr>
          </a:lstStyle>
          <a:p>
            <a:r>
              <a:rPr lang="en-US" smtClean="0"/>
              <a:t>Click to edit Master title style</a:t>
            </a:r>
            <a:endParaRPr lang="en-US" dirty="0"/>
          </a:p>
        </p:txBody>
      </p:sp>
      <p:sp>
        <p:nvSpPr>
          <p:cNvPr id="8" name="Rectangle 4"/>
          <p:cNvSpPr>
            <a:spLocks noChangeArrowheads="1"/>
          </p:cNvSpPr>
          <p:nvPr userDrawn="1"/>
        </p:nvSpPr>
        <p:spPr bwMode="ltGray">
          <a:xfrm>
            <a:off x="265716" y="6607059"/>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smtClean="0">
                <a:solidFill>
                  <a:srgbClr val="272848"/>
                </a:solidFill>
              </a:rPr>
              <a:t>© 2013  Cisco and/or its affiliates. All rights reserved.</a:t>
            </a:r>
            <a:endParaRPr lang="en-US" sz="600" dirty="0">
              <a:solidFill>
                <a:srgbClr val="272848"/>
              </a:solidFill>
            </a:endParaRPr>
          </a:p>
        </p:txBody>
      </p:sp>
      <p:sp>
        <p:nvSpPr>
          <p:cNvPr id="10" name="Rectangle 7"/>
          <p:cNvSpPr>
            <a:spLocks noChangeArrowheads="1"/>
          </p:cNvSpPr>
          <p:nvPr userDrawn="1"/>
        </p:nvSpPr>
        <p:spPr bwMode="ltGray">
          <a:xfrm>
            <a:off x="8662388" y="6601220"/>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1"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3010219753"/>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8" y="0"/>
            <a:ext cx="9144000" cy="6858000"/>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2296295378"/>
      </p:ext>
    </p:extLst>
  </p:cSld>
  <p:clrMapOvr>
    <a:masterClrMapping/>
  </p:clrMapOvr>
  <p:transition spd="slow">
    <p:wipe/>
  </p:transition>
  <p:timing>
    <p:tnLst>
      <p:par>
        <p:cTn id="1" dur="indefinite" restart="never" nodeType="tmRoot"/>
      </p:par>
    </p:tnLst>
  </p:timing>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1_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058" y="320923"/>
            <a:ext cx="8447031" cy="5877827"/>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1594201943"/>
      </p:ext>
    </p:extLst>
  </p:cSld>
  <p:clrMapOvr>
    <a:masterClrMapping/>
  </p:clrMapOvr>
  <p:transition spd="slow">
    <p:wip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Content Placeholder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Content Placeholder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Date Placeholder 4"/>
          <p:cNvSpPr>
            <a:spLocks noGrp="1"/>
          </p:cNvSpPr>
          <p:nvPr>
            <p:ph type="dt" sz="half" idx="10"/>
          </p:nvPr>
        </p:nvSpPr>
        <p:spPr/>
        <p:txBody>
          <a:bodyPr/>
          <a:lstStyle/>
          <a:p>
            <a:fld id="{4418A89A-BF98-4E6C-A384-C5DE13BC0028}" type="datetimeFigureOut">
              <a:rPr lang="fr-FR" smtClean="0"/>
              <a:t>17/09/2015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18783851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ig Statement">
    <p:bg>
      <p:bgPr>
        <a:gradFill>
          <a:gsLst>
            <a:gs pos="33000">
              <a:schemeClr val="tx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0"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6"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560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400.xml><?xml version="1.0" encoding="utf-8"?>
<p:sldLayout xmlns:a="http://schemas.openxmlformats.org/drawingml/2006/main" xmlns:r="http://schemas.openxmlformats.org/officeDocument/2006/relationships" xmlns:p="http://schemas.openxmlformats.org/presentationml/2006/main" showMasterSp="0" preserve="1" userDrawn="1">
  <p:cSld name="2_Full bleed photo">
    <p:bg>
      <p:bgPr>
        <a:solidFill>
          <a:schemeClr val="tx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83"/>
            <a:ext cx="9144000" cy="6618515"/>
          </a:xfrm>
          <a:prstGeom prst="rect">
            <a:avLst/>
          </a:prstGeom>
        </p:spPr>
        <p:txBody>
          <a:bodyPr vert="horz"/>
          <a:lstStyle>
            <a:lvl1pPr marL="0" indent="0" algn="ctr">
              <a:buNone/>
              <a:defRPr sz="1500" baseline="0">
                <a:solidFill>
                  <a:schemeClr val="bg1"/>
                </a:solidFill>
                <a:latin typeface="+mn-lt"/>
                <a:cs typeface="CiscoSans ExtraLight"/>
              </a:defRPr>
            </a:lvl1pPr>
          </a:lstStyle>
          <a:p>
            <a:r>
              <a:rPr lang="en-US" smtClean="0"/>
              <a:t>Click icon to add picture</a:t>
            </a:r>
            <a:endParaRPr lang="en-US" dirty="0"/>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0745309"/>
      </p:ext>
    </p:extLst>
  </p:cSld>
  <p:clrMapOvr>
    <a:masterClrMapping/>
  </p:clrMapOvr>
  <p:transition spd="slow">
    <p:wipe/>
  </p:transition>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showMasterSp="0" preserve="1" userDrawn="1">
  <p:cSld name="Wide screen video">
    <p:bg>
      <p:bgRef idx="1001">
        <a:schemeClr val="bg2"/>
      </p:bgRef>
    </p:bg>
    <p:spTree>
      <p:nvGrpSpPr>
        <p:cNvPr id="1" name=""/>
        <p:cNvGrpSpPr/>
        <p:nvPr/>
      </p:nvGrpSpPr>
      <p:grpSpPr>
        <a:xfrm>
          <a:off x="0" y="0"/>
          <a:ext cx="0" cy="0"/>
          <a:chOff x="0" y="0"/>
          <a:chExt cx="0" cy="0"/>
        </a:xfrm>
      </p:grpSpPr>
      <p:sp>
        <p:nvSpPr>
          <p:cNvPr id="40" name="Media Placeholder 39"/>
          <p:cNvSpPr>
            <a:spLocks noGrp="1"/>
          </p:cNvSpPr>
          <p:nvPr>
            <p:ph type="media" sz="quarter" idx="11"/>
          </p:nvPr>
        </p:nvSpPr>
        <p:spPr>
          <a:xfrm>
            <a:off x="2916766" y="777240"/>
            <a:ext cx="5899416"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baseline="0" smtClean="0">
                <a:solidFill>
                  <a:schemeClr val="lt1"/>
                </a:solidFill>
                <a:latin typeface="+mn-lt"/>
                <a:ea typeface="+mn-ea"/>
                <a:cs typeface="CiscoSans"/>
              </a:defRPr>
            </a:lvl1pPr>
          </a:lstStyle>
          <a:p>
            <a:r>
              <a:rPr lang="en-US" smtClean="0"/>
              <a:t>Click icon to add media</a:t>
            </a:r>
            <a:endParaRPr lang="en-US" dirty="0"/>
          </a:p>
        </p:txBody>
      </p:sp>
      <p:sp>
        <p:nvSpPr>
          <p:cNvPr id="37"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38"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3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331296857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showMasterSp="0" preserve="1" userDrawn="1">
  <p:cSld name="Standard video">
    <p:bg>
      <p:bgRef idx="1001">
        <a:schemeClr val="bg2"/>
      </p:bgRef>
    </p:bg>
    <p:spTree>
      <p:nvGrpSpPr>
        <p:cNvPr id="1" name=""/>
        <p:cNvGrpSpPr/>
        <p:nvPr/>
      </p:nvGrpSpPr>
      <p:grpSpPr>
        <a:xfrm>
          <a:off x="0" y="0"/>
          <a:ext cx="0" cy="0"/>
          <a:chOff x="0" y="0"/>
          <a:chExt cx="0" cy="0"/>
        </a:xfrm>
      </p:grpSpPr>
      <p:sp>
        <p:nvSpPr>
          <p:cNvPr id="21" name="Media Placeholder 20"/>
          <p:cNvSpPr>
            <a:spLocks noGrp="1"/>
          </p:cNvSpPr>
          <p:nvPr>
            <p:ph type="media" sz="quarter" idx="10"/>
          </p:nvPr>
        </p:nvSpPr>
        <p:spPr>
          <a:xfrm>
            <a:off x="4391620" y="778669"/>
            <a:ext cx="4424562"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n-lt"/>
                <a:ea typeface="+mn-ea"/>
                <a:cs typeface="CiscoSans"/>
              </a:defRPr>
            </a:lvl1pPr>
          </a:lstStyle>
          <a:p>
            <a:r>
              <a:rPr lang="en-US" smtClean="0"/>
              <a:t>Click icon to add media</a:t>
            </a:r>
            <a:endParaRPr lang="en-US" dirty="0"/>
          </a:p>
        </p:txBody>
      </p:sp>
      <p:sp>
        <p:nvSpPr>
          <p:cNvPr id="19"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4420093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showMasterSp="0" preserve="1">
  <p:cSld name="Blank_gradient only">
    <p:bg>
      <p:bgRef idx="1001">
        <a:schemeClr val="bg2"/>
      </p:bgRef>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9121792"/>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showMasterSp="0" preserve="1">
  <p:cSld name="1_Blank_gradient only">
    <p:bg>
      <p:bgPr>
        <a:solidFill>
          <a:schemeClr val="accent4"/>
        </a:soli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694241"/>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showMasterSp="0" preserve="1">
  <p:cSld name="2_Blank_gradient only">
    <p:bg>
      <p:bgPr>
        <a:gradFill>
          <a:gsLst>
            <a:gs pos="33000">
              <a:schemeClr val="bg2"/>
            </a:gs>
            <a:gs pos="0">
              <a:srgbClr val="272749"/>
            </a:gs>
            <a:gs pos="93000">
              <a:srgbClr val="EE402F"/>
            </a:gs>
            <a:gs pos="100000">
              <a:srgbClr val="F37528"/>
            </a:gs>
          </a:gsLst>
          <a:lin ang="1200000" scaled="0"/>
        </a:gra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9869887"/>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p:cSld name="3_Blank_gradient only">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7884570"/>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showMasterSp="0" preserve="1" userDrawn="1">
  <p:cSld name="Closing Slide_green">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grpSp>
        <p:nvGrpSpPr>
          <p:cNvPr id="50" name="Group 5"/>
          <p:cNvGrpSpPr>
            <a:grpSpLocks/>
          </p:cNvGrpSpPr>
          <p:nvPr userDrawn="1"/>
        </p:nvGrpSpPr>
        <p:grpSpPr bwMode="auto">
          <a:xfrm>
            <a:off x="3947936" y="5451827"/>
            <a:ext cx="1240920" cy="879663"/>
            <a:chOff x="384" y="331"/>
            <a:chExt cx="912" cy="485"/>
          </a:xfrm>
        </p:grpSpPr>
        <p:sp>
          <p:nvSpPr>
            <p:cNvPr id="5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4"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5"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6"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7"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8"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9"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0"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1"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2"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3"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4"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5"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spTree>
    <p:extLst>
      <p:ext uri="{BB962C8B-B14F-4D97-AF65-F5344CB8AC3E}">
        <p14:creationId xmlns:p14="http://schemas.microsoft.com/office/powerpoint/2010/main" val="24391743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showMasterSp="0" preserve="1" userDrawn="1">
  <p:cSld name="Closing Slide-green thank you">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64" name="TextBox 63"/>
          <p:cNvSpPr txBox="1"/>
          <p:nvPr userDrawn="1"/>
        </p:nvSpPr>
        <p:spPr>
          <a:xfrm>
            <a:off x="626132" y="3066771"/>
            <a:ext cx="2437270" cy="646331"/>
          </a:xfrm>
          <a:prstGeom prst="rect">
            <a:avLst/>
          </a:prstGeom>
          <a:noFill/>
        </p:spPr>
        <p:txBody>
          <a:bodyPr wrap="none" rtlCol="0">
            <a:spAutoFit/>
          </a:bodyPr>
          <a:lstStyle/>
          <a:p>
            <a:pPr defTabSz="457200"/>
            <a:r>
              <a:rPr lang="en-US" sz="3600" dirty="0" smtClean="0">
                <a:solidFill>
                  <a:srgbClr val="FFFFFF"/>
                </a:solidFill>
                <a:latin typeface="CiscoSansTT ExtraLight"/>
              </a:rPr>
              <a:t>Thank you.</a:t>
            </a:r>
            <a:endParaRPr lang="en-US" sz="3600" dirty="0">
              <a:solidFill>
                <a:srgbClr val="FFFFFF"/>
              </a:solidFill>
              <a:latin typeface="CiscoSansTT ExtraLight"/>
            </a:endParaRPr>
          </a:p>
        </p:txBody>
      </p:sp>
      <p:sp>
        <p:nvSpPr>
          <p:cNvPr id="65" name="Rectangle 64"/>
          <p:cNvSpPr>
            <a:spLocks noChangeArrowheads="1"/>
          </p:cNvSpPr>
          <p:nvPr userDrawn="1"/>
        </p:nvSpPr>
        <p:spPr bwMode="black">
          <a:xfrm>
            <a:off x="6286242" y="380157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66" name="Freeform 65"/>
          <p:cNvSpPr>
            <a:spLocks/>
          </p:cNvSpPr>
          <p:nvPr userDrawn="1"/>
        </p:nvSpPr>
        <p:spPr bwMode="black">
          <a:xfrm>
            <a:off x="6965595" y="3786914"/>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7" name="Freeform 66"/>
          <p:cNvSpPr>
            <a:spLocks/>
          </p:cNvSpPr>
          <p:nvPr userDrawn="1"/>
        </p:nvSpPr>
        <p:spPr bwMode="black">
          <a:xfrm>
            <a:off x="5798084" y="3786914"/>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8" name="Freeform 67"/>
          <p:cNvSpPr>
            <a:spLocks noEditPoints="1"/>
          </p:cNvSpPr>
          <p:nvPr userDrawn="1"/>
        </p:nvSpPr>
        <p:spPr bwMode="black">
          <a:xfrm>
            <a:off x="7425276" y="3786914"/>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9" name="Freeform 68"/>
          <p:cNvSpPr>
            <a:spLocks/>
          </p:cNvSpPr>
          <p:nvPr userDrawn="1"/>
        </p:nvSpPr>
        <p:spPr bwMode="black">
          <a:xfrm>
            <a:off x="6553371" y="3786914"/>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0" name="Freeform 69"/>
          <p:cNvSpPr>
            <a:spLocks/>
          </p:cNvSpPr>
          <p:nvPr userDrawn="1"/>
        </p:nvSpPr>
        <p:spPr bwMode="black">
          <a:xfrm>
            <a:off x="5566258"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1" name="Freeform 70"/>
          <p:cNvSpPr>
            <a:spLocks/>
          </p:cNvSpPr>
          <p:nvPr userDrawn="1"/>
        </p:nvSpPr>
        <p:spPr bwMode="black">
          <a:xfrm>
            <a:off x="5874058" y="2763755"/>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2" name="Freeform 71"/>
          <p:cNvSpPr>
            <a:spLocks/>
          </p:cNvSpPr>
          <p:nvPr userDrawn="1"/>
        </p:nvSpPr>
        <p:spPr bwMode="black">
          <a:xfrm>
            <a:off x="6176457" y="2484611"/>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3" name="Freeform 72"/>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4" name="Freeform 73"/>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5" name="Freeform 74"/>
          <p:cNvSpPr>
            <a:spLocks/>
          </p:cNvSpPr>
          <p:nvPr userDrawn="1"/>
        </p:nvSpPr>
        <p:spPr bwMode="black">
          <a:xfrm>
            <a:off x="7093069"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6" name="Freeform 75"/>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7" name="Freeform 76"/>
          <p:cNvSpPr>
            <a:spLocks/>
          </p:cNvSpPr>
          <p:nvPr userDrawn="1"/>
        </p:nvSpPr>
        <p:spPr bwMode="black">
          <a:xfrm>
            <a:off x="7703266"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8" name="Freeform 77"/>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1662219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700"/>
                                        <p:tgtEl>
                                          <p:spTgt spid="7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700"/>
                                        <p:tgtEl>
                                          <p:spTgt spid="7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700"/>
                                        <p:tgtEl>
                                          <p:spTgt spid="72"/>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700"/>
                                        <p:tgtEl>
                                          <p:spTgt spid="73"/>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700"/>
                                        <p:tgtEl>
                                          <p:spTgt spid="74"/>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700"/>
                                        <p:tgtEl>
                                          <p:spTgt spid="75"/>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700"/>
                                        <p:tgtEl>
                                          <p:spTgt spid="7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700"/>
                                        <p:tgtEl>
                                          <p:spTgt spid="7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700"/>
                                        <p:tgtEl>
                                          <p:spTgt spid="78"/>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70"/>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72"/>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74"/>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76"/>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78"/>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71"/>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73"/>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75"/>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77"/>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00"/>
                                        <p:tgtEl>
                                          <p:spTgt spid="67"/>
                                        </p:tgtEl>
                                      </p:cBhvr>
                                    </p:animEffect>
                                  </p:childTnLst>
                                </p:cTn>
                              </p:par>
                              <p:par>
                                <p:cTn id="58" presetID="10" presetClass="entr" presetSubtype="0" fill="hold" nodeType="withEffect">
                                  <p:stCondLst>
                                    <p:cond delay="1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700"/>
                                        <p:tgtEl>
                                          <p:spTgt spid="65"/>
                                        </p:tgtEl>
                                      </p:cBhvr>
                                    </p:animEffect>
                                  </p:childTnLst>
                                </p:cTn>
                              </p:par>
                              <p:par>
                                <p:cTn id="61" presetID="10" presetClass="entr" presetSubtype="0" fill="hold" nodeType="withEffect">
                                  <p:stCondLst>
                                    <p:cond delay="20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700"/>
                                        <p:tgtEl>
                                          <p:spTgt spid="69"/>
                                        </p:tgtEl>
                                      </p:cBhvr>
                                    </p:animEffect>
                                  </p:childTnLst>
                                </p:cTn>
                              </p:par>
                              <p:par>
                                <p:cTn id="64" presetID="10" presetClass="entr" presetSubtype="0" fill="hold" nodeType="withEffect">
                                  <p:stCondLst>
                                    <p:cond delay="30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00"/>
                                        <p:tgtEl>
                                          <p:spTgt spid="66"/>
                                        </p:tgtEl>
                                      </p:cBhvr>
                                    </p:animEffect>
                                  </p:childTnLst>
                                </p:cTn>
                              </p:par>
                              <p:par>
                                <p:cTn id="67" presetID="10" presetClass="entr" presetSubtype="0" fill="hold" nodeType="withEffect">
                                  <p:stCondLst>
                                    <p:cond delay="40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7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showMasterSp="0" preserve="1" userDrawn="1">
  <p:cSld name="Closing Slide-red">
    <p:bg>
      <p:bgRef idx="1001">
        <a:schemeClr val="bg2"/>
      </p:bgRef>
    </p:bg>
    <p:spTree>
      <p:nvGrpSpPr>
        <p:cNvPr id="1" name=""/>
        <p:cNvGrpSpPr/>
        <p:nvPr/>
      </p:nvGrpSpPr>
      <p:grpSpPr>
        <a:xfrm>
          <a:off x="0" y="0"/>
          <a:ext cx="0" cy="0"/>
          <a:chOff x="0" y="0"/>
          <a:chExt cx="0" cy="0"/>
        </a:xfrm>
      </p:grpSpPr>
      <p:grpSp>
        <p:nvGrpSpPr>
          <p:cNvPr id="18" name="Group 5"/>
          <p:cNvGrpSpPr>
            <a:grpSpLocks/>
          </p:cNvGrpSpPr>
          <p:nvPr userDrawn="1"/>
        </p:nvGrpSpPr>
        <p:grpSpPr bwMode="auto">
          <a:xfrm>
            <a:off x="3947936" y="5451827"/>
            <a:ext cx="1240920" cy="879663"/>
            <a:chOff x="384" y="331"/>
            <a:chExt cx="912" cy="485"/>
          </a:xfrm>
        </p:grpSpPr>
        <p:sp>
          <p:nvSpPr>
            <p:cNvPr id="19"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0"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1"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2"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3"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0"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1"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2"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3"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4"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5"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6"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7"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8"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9"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spTree>
    <p:extLst>
      <p:ext uri="{BB962C8B-B14F-4D97-AF65-F5344CB8AC3E}">
        <p14:creationId xmlns:p14="http://schemas.microsoft.com/office/powerpoint/2010/main" val="5648444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53765" y="1918763"/>
            <a:ext cx="4117446" cy="3020519"/>
          </a:xfrm>
        </p:spPr>
        <p:txBody>
          <a:bodyPr vert="horz" lIns="61730" tIns="34295" rIns="61730" bIns="34295" rtlCol="0" anchor="ctr"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3000">
                      <a:srgbClr val="272749"/>
                    </a:gs>
                    <a:gs pos="0">
                      <a:schemeClr val="tx2"/>
                    </a:gs>
                    <a:gs pos="93000">
                      <a:srgbClr val="EE402F"/>
                    </a:gs>
                    <a:gs pos="100000">
                      <a:srgbClr val="F37527"/>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872691"/>
            <a:ext cx="3895344" cy="5120640"/>
          </a:xfrm>
          <a:prstGeom prst="rect">
            <a:avLst/>
          </a:prstGeom>
        </p:spPr>
        <p:txBody>
          <a:bodyPr anchor="ctr" anchorCtr="0">
            <a:noAutofit/>
          </a:bodyPr>
          <a:lstStyle>
            <a:lvl1pPr marL="0" indent="0">
              <a:buFontTx/>
              <a:buNone/>
              <a:defRPr sz="1600" baseline="0">
                <a:solidFill>
                  <a:schemeClr val="tx2"/>
                </a:solidFill>
                <a:latin typeface="+mn-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cxnSp>
        <p:nvCxnSpPr>
          <p:cNvPr id="5" name="Straight Connector 4"/>
          <p:cNvCxnSpPr/>
          <p:nvPr userDrawn="1"/>
        </p:nvCxnSpPr>
        <p:spPr>
          <a:xfrm>
            <a:off x="4600575" y="812820"/>
            <a:ext cx="0" cy="5313679"/>
          </a:xfrm>
          <a:prstGeom prst="line">
            <a:avLst/>
          </a:prstGeom>
          <a:ln w="38100" cap="flat" cmpd="sng">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3481213"/>
      </p:ext>
    </p:extLst>
  </p:cSld>
  <p:clrMapOvr>
    <a:masterClrMapping/>
  </p:clrMapOvr>
  <p:transition spd="slow">
    <p:wipe/>
  </p:transition>
  <p:timing>
    <p:tnLst>
      <p:par>
        <p:cTn id="1" dur="indefinite" restart="never" nodeType="tmRoot"/>
      </p:par>
    </p:tnLst>
  </p:timing>
</p:sldLayout>
</file>

<file path=ppt/slideLayouts/slideLayout410.xml><?xml version="1.0" encoding="utf-8"?>
<p:sldLayout xmlns:a="http://schemas.openxmlformats.org/drawingml/2006/main" xmlns:r="http://schemas.openxmlformats.org/officeDocument/2006/relationships" xmlns:p="http://schemas.openxmlformats.org/presentationml/2006/main" showMasterSp="0" preserve="1" userDrawn="1">
  <p:cSld name="Closing_Thanks">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442" y="1254368"/>
            <a:ext cx="8694007" cy="3838231"/>
          </a:xfrm>
          <a:prstGeom prst="rect">
            <a:avLst/>
          </a:prstGeom>
        </p:spPr>
        <p:txBody>
          <a:bodyPr anchor="ctr" anchorCtr="0">
            <a:noAutofit/>
          </a:bodyPr>
          <a:lstStyle>
            <a:lvl1pPr algn="ctr">
              <a:lnSpc>
                <a:spcPct val="90000"/>
              </a:lnSpc>
              <a:defRPr sz="12000" b="0" i="1" spc="0" baseline="0">
                <a:solidFill>
                  <a:srgbClr val="FFFFFF"/>
                </a:solidFill>
                <a:latin typeface="+mj-lt"/>
                <a:cs typeface="CiscoSans Thin"/>
              </a:defRPr>
            </a:lvl1pPr>
          </a:lstStyle>
          <a:p>
            <a:r>
              <a:rPr lang="en-US" dirty="0" smtClean="0"/>
              <a:t>Thanks</a:t>
            </a:r>
            <a:endParaRPr lang="en-US" dirty="0"/>
          </a:p>
        </p:txBody>
      </p:sp>
      <p:grpSp>
        <p:nvGrpSpPr>
          <p:cNvPr id="20" name="Group 5"/>
          <p:cNvGrpSpPr>
            <a:grpSpLocks/>
          </p:cNvGrpSpPr>
          <p:nvPr userDrawn="1"/>
        </p:nvGrpSpPr>
        <p:grpSpPr bwMode="auto">
          <a:xfrm>
            <a:off x="3947936" y="5451827"/>
            <a:ext cx="1240920" cy="879663"/>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0"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1"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2"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3"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4"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5"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6"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7"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8"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9"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0"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1"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cxnSp>
        <p:nvCxnSpPr>
          <p:cNvPr id="24" name="Straight Connector 2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384609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showMasterSp="0" preserve="1" userDrawn="1">
  <p:cSld name="Closing Slide-red thank you">
    <p:bg>
      <p:bgRef idx="1001">
        <a:schemeClr val="bg2"/>
      </p:bgRef>
    </p:bg>
    <p:spTree>
      <p:nvGrpSpPr>
        <p:cNvPr id="1" name=""/>
        <p:cNvGrpSpPr/>
        <p:nvPr/>
      </p:nvGrpSpPr>
      <p:grpSpPr>
        <a:xfrm>
          <a:off x="0" y="0"/>
          <a:ext cx="0" cy="0"/>
          <a:chOff x="0" y="0"/>
          <a:chExt cx="0" cy="0"/>
        </a:xfrm>
      </p:grpSpPr>
      <p:sp>
        <p:nvSpPr>
          <p:cNvPr id="20" name="TextBox 19"/>
          <p:cNvSpPr txBox="1"/>
          <p:nvPr userDrawn="1"/>
        </p:nvSpPr>
        <p:spPr>
          <a:xfrm>
            <a:off x="626132" y="3066771"/>
            <a:ext cx="2437270" cy="646331"/>
          </a:xfrm>
          <a:prstGeom prst="rect">
            <a:avLst/>
          </a:prstGeom>
          <a:noFill/>
        </p:spPr>
        <p:txBody>
          <a:bodyPr wrap="none" rtlCol="0">
            <a:spAutoFit/>
          </a:bodyPr>
          <a:lstStyle/>
          <a:p>
            <a:pPr defTabSz="457200"/>
            <a:r>
              <a:rPr lang="en-US" sz="3600" dirty="0" smtClean="0">
                <a:solidFill>
                  <a:srgbClr val="FFFFFF"/>
                </a:solidFill>
                <a:latin typeface="CiscoSansTT ExtraLight"/>
              </a:rPr>
              <a:t>Thank you.</a:t>
            </a:r>
            <a:endParaRPr lang="en-US" sz="3600" dirty="0">
              <a:solidFill>
                <a:srgbClr val="FFFFFF"/>
              </a:solidFill>
              <a:latin typeface="CiscoSansTT ExtraLight"/>
            </a:endParaRPr>
          </a:p>
        </p:txBody>
      </p:sp>
      <p:sp>
        <p:nvSpPr>
          <p:cNvPr id="21" name="Rectangle 20"/>
          <p:cNvSpPr>
            <a:spLocks noChangeArrowheads="1"/>
          </p:cNvSpPr>
          <p:nvPr userDrawn="1"/>
        </p:nvSpPr>
        <p:spPr bwMode="black">
          <a:xfrm>
            <a:off x="6286242" y="380157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22" name="Freeform 21"/>
          <p:cNvSpPr>
            <a:spLocks/>
          </p:cNvSpPr>
          <p:nvPr userDrawn="1"/>
        </p:nvSpPr>
        <p:spPr bwMode="black">
          <a:xfrm>
            <a:off x="6965595" y="3786914"/>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23" name="Freeform 22"/>
          <p:cNvSpPr>
            <a:spLocks/>
          </p:cNvSpPr>
          <p:nvPr userDrawn="1"/>
        </p:nvSpPr>
        <p:spPr bwMode="black">
          <a:xfrm>
            <a:off x="5798084" y="3786914"/>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0" name="Freeform 39"/>
          <p:cNvSpPr>
            <a:spLocks noEditPoints="1"/>
          </p:cNvSpPr>
          <p:nvPr userDrawn="1"/>
        </p:nvSpPr>
        <p:spPr bwMode="black">
          <a:xfrm>
            <a:off x="7425276" y="3786914"/>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1" name="Freeform 40"/>
          <p:cNvSpPr>
            <a:spLocks/>
          </p:cNvSpPr>
          <p:nvPr userDrawn="1"/>
        </p:nvSpPr>
        <p:spPr bwMode="black">
          <a:xfrm>
            <a:off x="6553371" y="3786914"/>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2" name="Freeform 41"/>
          <p:cNvSpPr>
            <a:spLocks/>
          </p:cNvSpPr>
          <p:nvPr userDrawn="1"/>
        </p:nvSpPr>
        <p:spPr bwMode="black">
          <a:xfrm>
            <a:off x="5566258"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3" name="Freeform 42"/>
          <p:cNvSpPr>
            <a:spLocks/>
          </p:cNvSpPr>
          <p:nvPr userDrawn="1"/>
        </p:nvSpPr>
        <p:spPr bwMode="black">
          <a:xfrm>
            <a:off x="5874058" y="2763755"/>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4" name="Freeform 43"/>
          <p:cNvSpPr>
            <a:spLocks/>
          </p:cNvSpPr>
          <p:nvPr userDrawn="1"/>
        </p:nvSpPr>
        <p:spPr bwMode="black">
          <a:xfrm>
            <a:off x="6176457" y="2484611"/>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5" name="Freeform 44"/>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6" name="Freeform 45"/>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7" name="Freeform 46"/>
          <p:cNvSpPr>
            <a:spLocks/>
          </p:cNvSpPr>
          <p:nvPr userDrawn="1"/>
        </p:nvSpPr>
        <p:spPr bwMode="black">
          <a:xfrm>
            <a:off x="7093069"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8" name="Freeform 47"/>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9" name="Freeform 48"/>
          <p:cNvSpPr>
            <a:spLocks/>
          </p:cNvSpPr>
          <p:nvPr userDrawn="1"/>
        </p:nvSpPr>
        <p:spPr bwMode="black">
          <a:xfrm>
            <a:off x="7703266"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50" name="Freeform 49"/>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25498340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00"/>
                                        <p:tgtEl>
                                          <p:spTgt spid="44"/>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700"/>
                                        <p:tgtEl>
                                          <p:spTgt spid="46"/>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700"/>
                                        <p:tgtEl>
                                          <p:spTgt spid="48"/>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00"/>
                                        <p:tgtEl>
                                          <p:spTgt spid="49"/>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00"/>
                                        <p:tgtEl>
                                          <p:spTgt spid="50"/>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2"/>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4"/>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6"/>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8"/>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50"/>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3"/>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5"/>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7"/>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9"/>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700"/>
                                        <p:tgtEl>
                                          <p:spTgt spid="23"/>
                                        </p:tgtEl>
                                      </p:cBhvr>
                                    </p:animEffect>
                                  </p:childTnLst>
                                </p:cTn>
                              </p:par>
                              <p:par>
                                <p:cTn id="58" presetID="10" presetClass="entr" presetSubtype="0" fill="hold" nodeType="withEffect">
                                  <p:stCondLst>
                                    <p:cond delay="1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00"/>
                                        <p:tgtEl>
                                          <p:spTgt spid="21"/>
                                        </p:tgtEl>
                                      </p:cBhvr>
                                    </p:animEffect>
                                  </p:childTnLst>
                                </p:cTn>
                              </p:par>
                              <p:par>
                                <p:cTn id="61" presetID="10" presetClass="entr" presetSubtype="0" fill="hold" nodeType="withEffect">
                                  <p:stCondLst>
                                    <p:cond delay="2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700"/>
                                        <p:tgtEl>
                                          <p:spTgt spid="41"/>
                                        </p:tgtEl>
                                      </p:cBhvr>
                                    </p:animEffect>
                                  </p:childTnLst>
                                </p:cTn>
                              </p:par>
                              <p:par>
                                <p:cTn id="64" presetID="10" presetClass="entr" presetSubtype="0" fill="hold" nodeType="withEffect">
                                  <p:stCondLst>
                                    <p:cond delay="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00"/>
                                        <p:tgtEl>
                                          <p:spTgt spid="22"/>
                                        </p:tgtEl>
                                      </p:cBhvr>
                                    </p:animEffect>
                                  </p:childTnLst>
                                </p:cTn>
                              </p:par>
                              <p:par>
                                <p:cTn id="67" presetID="10" presetClass="entr" presetSubtype="0" fill="hold" nodeType="withEffect">
                                  <p:stCondLst>
                                    <p:cond delay="4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307"/>
            <a:ext cx="2133600" cy="476251"/>
          </a:xfrm>
          <a:prstGeom prst="rect">
            <a:avLst/>
          </a:prstGeom>
          <a:ln/>
        </p:spPr>
        <p:txBody>
          <a:bodyPr/>
          <a:lstStyle>
            <a:lvl1pPr>
              <a:defRPr/>
            </a:lvl1pPr>
          </a:lstStyle>
          <a:p>
            <a:pPr defTabSz="457200"/>
            <a:endParaRPr lang="en-US">
              <a:solidFill>
                <a:srgbClr val="000000"/>
              </a:solidFill>
            </a:endParaRPr>
          </a:p>
        </p:txBody>
      </p:sp>
      <p:sp>
        <p:nvSpPr>
          <p:cNvPr id="4" name="Rectangle 5"/>
          <p:cNvSpPr>
            <a:spLocks noGrp="1" noChangeArrowheads="1"/>
          </p:cNvSpPr>
          <p:nvPr>
            <p:ph type="ftr" sz="quarter" idx="11"/>
          </p:nvPr>
        </p:nvSpPr>
        <p:spPr>
          <a:xfrm>
            <a:off x="3124200" y="6245307"/>
            <a:ext cx="2895600" cy="476251"/>
          </a:xfrm>
          <a:prstGeom prst="rect">
            <a:avLst/>
          </a:prstGeom>
          <a:ln/>
        </p:spPr>
        <p:txBody>
          <a:bodyPr/>
          <a:lstStyle>
            <a:lvl1pPr>
              <a:defRPr/>
            </a:lvl1pPr>
          </a:lstStyle>
          <a:p>
            <a:pPr defTabSz="457200"/>
            <a:endParaRPr lang="en-US">
              <a:solidFill>
                <a:srgbClr val="000000"/>
              </a:solidFill>
            </a:endParaRPr>
          </a:p>
        </p:txBody>
      </p:sp>
      <p:sp>
        <p:nvSpPr>
          <p:cNvPr id="5" name="Rectangle 6"/>
          <p:cNvSpPr>
            <a:spLocks noGrp="1" noChangeArrowheads="1"/>
          </p:cNvSpPr>
          <p:nvPr>
            <p:ph type="sldNum" sz="quarter" idx="12"/>
          </p:nvPr>
        </p:nvSpPr>
        <p:spPr>
          <a:xfrm>
            <a:off x="6553201" y="6245307"/>
            <a:ext cx="2133600" cy="476251"/>
          </a:xfrm>
          <a:prstGeom prst="rect">
            <a:avLst/>
          </a:prstGeom>
          <a:ln/>
        </p:spPr>
        <p:txBody>
          <a:bodyPr/>
          <a:lstStyle>
            <a:lvl1pPr>
              <a:defRPr/>
            </a:lvl1pPr>
          </a:lstStyle>
          <a:p>
            <a:pPr defTabSz="457200"/>
            <a:fld id="{337657DF-1360-4717-A95E-3F200E93A73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3290521284"/>
      </p:ext>
    </p:extLst>
  </p:cSld>
  <p:clrMapOvr>
    <a:masterClrMapping/>
  </p:clrMapOvr>
</p:sldLayout>
</file>

<file path=ppt/slideLayouts/slideLayout41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434"/>
            <a:ext cx="2133600" cy="365125"/>
          </a:xfrm>
          <a:prstGeom prst="rect">
            <a:avLst/>
          </a:prstGeom>
        </p:spPr>
        <p:txBody>
          <a:bodyPr lIns="68586" tIns="34294" rIns="68586" bIns="34294"/>
          <a:lstStyle/>
          <a:p>
            <a:pPr defTabSz="457200"/>
            <a:fld id="{F965CEB6-320F-DE42-88B7-588D157A8776}" type="datetime1">
              <a:rPr lang="en-US" smtClean="0">
                <a:solidFill>
                  <a:prstClr val="black">
                    <a:tint val="75000"/>
                  </a:prstClr>
                </a:solidFill>
              </a:rPr>
              <a:pPr defTabSz="457200"/>
              <a:t>17-Sep-15</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434"/>
            <a:ext cx="2895600" cy="365125"/>
          </a:xfrm>
          <a:prstGeom prst="rect">
            <a:avLst/>
          </a:prstGeom>
        </p:spPr>
        <p:txBody>
          <a:bodyPr lIns="68586" tIns="34294" rIns="68586" bIns="34294"/>
          <a:lstStyle/>
          <a:p>
            <a:pPr defTabSz="457200"/>
            <a:r>
              <a:rPr lang="en-US" dirty="0" smtClean="0">
                <a:solidFill>
                  <a:prstClr val="black">
                    <a:tint val="75000"/>
                  </a:prstClr>
                </a:solidFill>
              </a:rPr>
              <a:t>Cisco Confidential 2013</a:t>
            </a:r>
            <a:endParaRPr lang="en-US" dirty="0">
              <a:solidFill>
                <a:prstClr val="black">
                  <a:tint val="75000"/>
                </a:prstClr>
              </a:solidFill>
            </a:endParaRPr>
          </a:p>
        </p:txBody>
      </p:sp>
      <p:sp>
        <p:nvSpPr>
          <p:cNvPr id="4" name="Slide Number Placeholder 3"/>
          <p:cNvSpPr>
            <a:spLocks noGrp="1"/>
          </p:cNvSpPr>
          <p:nvPr>
            <p:ph type="sldNum" sz="quarter" idx="12"/>
          </p:nvPr>
        </p:nvSpPr>
        <p:spPr>
          <a:xfrm>
            <a:off x="6553201" y="6356434"/>
            <a:ext cx="2133600" cy="365125"/>
          </a:xfrm>
          <a:prstGeom prst="rect">
            <a:avLst/>
          </a:prstGeom>
        </p:spPr>
        <p:txBody>
          <a:bodyPr lIns="68586" tIns="34294" rIns="68586" bIns="34294"/>
          <a:lstStyle/>
          <a:p>
            <a:pPr defTabSz="457200"/>
            <a:fld id="{DAB29DE6-26E2-4B1B-A893-1346668A1358}"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635455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68586" tIns="34294" rIns="68586" bIns="34294"/>
          <a:lstStyle>
            <a:lvl1pPr marL="0" indent="0" algn="ctr">
              <a:buNone/>
              <a:defRPr>
                <a:solidFill>
                  <a:schemeClr val="tx1">
                    <a:tint val="75000"/>
                  </a:schemeClr>
                </a:solidFill>
              </a:defRPr>
            </a:lvl1pPr>
            <a:lvl2pPr marL="342796" indent="0" algn="ctr">
              <a:buNone/>
              <a:defRPr>
                <a:solidFill>
                  <a:schemeClr val="tx1">
                    <a:tint val="75000"/>
                  </a:schemeClr>
                </a:solidFill>
              </a:defRPr>
            </a:lvl2pPr>
            <a:lvl3pPr marL="685606" indent="0" algn="ctr">
              <a:buNone/>
              <a:defRPr>
                <a:solidFill>
                  <a:schemeClr val="tx1">
                    <a:tint val="75000"/>
                  </a:schemeClr>
                </a:solidFill>
              </a:defRPr>
            </a:lvl3pPr>
            <a:lvl4pPr marL="1028407" indent="0" algn="ctr">
              <a:buNone/>
              <a:defRPr>
                <a:solidFill>
                  <a:schemeClr val="tx1">
                    <a:tint val="75000"/>
                  </a:schemeClr>
                </a:solidFill>
              </a:defRPr>
            </a:lvl4pPr>
            <a:lvl5pPr marL="1371213" indent="0" algn="ctr">
              <a:buNone/>
              <a:defRPr>
                <a:solidFill>
                  <a:schemeClr val="tx1">
                    <a:tint val="75000"/>
                  </a:schemeClr>
                </a:solidFill>
              </a:defRPr>
            </a:lvl5pPr>
            <a:lvl6pPr marL="1714009" indent="0" algn="ctr">
              <a:buNone/>
              <a:defRPr>
                <a:solidFill>
                  <a:schemeClr val="tx1">
                    <a:tint val="75000"/>
                  </a:schemeClr>
                </a:solidFill>
              </a:defRPr>
            </a:lvl6pPr>
            <a:lvl7pPr marL="2056817" indent="0" algn="ctr">
              <a:buNone/>
              <a:defRPr>
                <a:solidFill>
                  <a:schemeClr val="tx1">
                    <a:tint val="75000"/>
                  </a:schemeClr>
                </a:solidFill>
              </a:defRPr>
            </a:lvl7pPr>
            <a:lvl8pPr marL="2399620" indent="0" algn="ctr">
              <a:buNone/>
              <a:defRPr>
                <a:solidFill>
                  <a:schemeClr val="tx1">
                    <a:tint val="75000"/>
                  </a:schemeClr>
                </a:solidFill>
              </a:defRPr>
            </a:lvl8pPr>
            <a:lvl9pPr marL="274242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434"/>
            <a:ext cx="2133600" cy="365125"/>
          </a:xfrm>
          <a:prstGeom prst="rect">
            <a:avLst/>
          </a:prstGeom>
        </p:spPr>
        <p:txBody>
          <a:bodyPr lIns="68559" tIns="34280" rIns="68559" bIns="34280"/>
          <a:lstStyle/>
          <a:p>
            <a:pPr defTabSz="457200"/>
            <a:fld id="{B96035D2-0913-49EB-B483-5BE364F1703D}" type="datetimeFigureOut">
              <a:rPr lang="en-US" smtClean="0">
                <a:solidFill>
                  <a:srgbClr val="000000"/>
                </a:solidFill>
              </a:rPr>
              <a:pPr defTabSz="457200"/>
              <a:t>17-Sep-15</a:t>
            </a:fld>
            <a:endParaRPr lang="en-US">
              <a:solidFill>
                <a:srgbClr val="000000"/>
              </a:solidFill>
            </a:endParaRPr>
          </a:p>
        </p:txBody>
      </p:sp>
      <p:sp>
        <p:nvSpPr>
          <p:cNvPr id="5" name="Footer Placeholder 4"/>
          <p:cNvSpPr>
            <a:spLocks noGrp="1"/>
          </p:cNvSpPr>
          <p:nvPr>
            <p:ph type="ftr" sz="quarter" idx="11"/>
          </p:nvPr>
        </p:nvSpPr>
        <p:spPr>
          <a:xfrm>
            <a:off x="3124200" y="6356434"/>
            <a:ext cx="2895600" cy="365125"/>
          </a:xfrm>
          <a:prstGeom prst="rect">
            <a:avLst/>
          </a:prstGeom>
        </p:spPr>
        <p:txBody>
          <a:bodyPr lIns="68559" tIns="34280" rIns="68559" bIns="34280"/>
          <a:lstStyle/>
          <a:p>
            <a:pPr defTabSz="457200"/>
            <a:endParaRPr lang="en-US">
              <a:solidFill>
                <a:srgbClr val="000000"/>
              </a:solidFill>
            </a:endParaRPr>
          </a:p>
        </p:txBody>
      </p:sp>
      <p:sp>
        <p:nvSpPr>
          <p:cNvPr id="6" name="Slide Number Placeholder 5"/>
          <p:cNvSpPr>
            <a:spLocks noGrp="1"/>
          </p:cNvSpPr>
          <p:nvPr>
            <p:ph type="sldNum" sz="quarter" idx="12"/>
          </p:nvPr>
        </p:nvSpPr>
        <p:spPr>
          <a:xfrm>
            <a:off x="6553201" y="6356434"/>
            <a:ext cx="2133600" cy="365125"/>
          </a:xfrm>
          <a:prstGeom prst="rect">
            <a:avLst/>
          </a:prstGeom>
        </p:spPr>
        <p:txBody>
          <a:bodyPr lIns="68559" tIns="34280" rIns="68559" bIns="34280"/>
          <a:lstStyle/>
          <a:p>
            <a:pPr defTabSz="457200"/>
            <a:fld id="{DCB75E90-43C4-4379-A359-F1B1CB39F761}" type="slidenum">
              <a:rPr lang="en-US" smtClean="0">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1898915652"/>
      </p:ext>
    </p:extLst>
  </p:cSld>
  <p:clrMapOvr>
    <a:masterClrMapping/>
  </p:clrMapOvr>
</p:sldLayout>
</file>

<file path=ppt/slideLayouts/slideLayout4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22327" y="1328170"/>
            <a:ext cx="8551441" cy="4965699"/>
          </a:xfrm>
          <a:prstGeom prst="rect">
            <a:avLst/>
          </a:prstGeom>
        </p:spPr>
        <p:txBody>
          <a:bodyPr lIns="68475" tIns="34238" rIns="68475" bIns="34238"/>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430328440"/>
      </p:ext>
    </p:extLst>
  </p:cSld>
  <p:clrMapOvr>
    <a:masterClrMapping/>
  </p:clrMapOvr>
</p:sldLayout>
</file>

<file path=ppt/slideLayouts/slideLayout416.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00"/>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4985"/>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07"/>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71" y="3496670"/>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04" y="410581"/>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2107407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417.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00"/>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4985"/>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07"/>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71" y="3496670"/>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04" y="410581"/>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33647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gradFill>
          <a:gsLst>
            <a:gs pos="34000">
              <a:srgbClr val="272749"/>
            </a:gs>
            <a:gs pos="93000">
              <a:srgbClr val="EE402F"/>
            </a:gs>
            <a:gs pos="0">
              <a:srgbClr val="272749"/>
            </a:gs>
            <a:gs pos="100000">
              <a:srgbClr val="F37528"/>
            </a:gs>
          </a:gsLst>
          <a:lin ang="0" scaled="0"/>
        </a:gra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00"/>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4985"/>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07"/>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71" y="3496670"/>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04" y="410581"/>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04130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bg>
      <p:bgPr>
        <a:solidFill>
          <a:schemeClr val="tx2"/>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00"/>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4985"/>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07"/>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71" y="3496670"/>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04" y="410581"/>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27022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62" y="403229"/>
            <a:ext cx="8631329"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888" y="1583270"/>
            <a:ext cx="8450262" cy="4057651"/>
          </a:xfrm>
          <a:prstGeom prst="rect">
            <a:avLst/>
          </a:prstGeom>
        </p:spPr>
        <p:txBody>
          <a:bodyPr>
            <a:noAutofit/>
          </a:bodyPr>
          <a:lstStyle>
            <a:lvl1pPr marL="0" indent="0" algn="ctr">
              <a:buNone/>
              <a:defRPr sz="2000" baseline="0">
                <a:solidFill>
                  <a:schemeClr val="tx2"/>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5"/>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590446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20.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76531" y="4279476"/>
            <a:ext cx="4684867" cy="384175"/>
          </a:xfrm>
          <a:prstGeom prst="rect">
            <a:avLst/>
          </a:prstGeom>
        </p:spPr>
        <p:txBody>
          <a:bodyPr vert="horz" lIns="68589" tIns="34295" rIns="68589" bIns="34295" rtlCol="0">
            <a:noAutofit/>
          </a:bodyPr>
          <a:lstStyle>
            <a:lvl1pPr marL="0" indent="0" algn="l" defTabSz="685891" rtl="0" eaLnBrk="1" latinLnBrk="0" hangingPunct="1">
              <a:lnSpc>
                <a:spcPct val="95000"/>
              </a:lnSpc>
              <a:spcBef>
                <a:spcPts val="1080"/>
              </a:spcBef>
              <a:buClr>
                <a:srgbClr val="92D050"/>
              </a:buClr>
              <a:buSzPct val="90000"/>
              <a:buFont typeface="Arial" pitchFamily="34" charset="0"/>
              <a:buNone/>
              <a:tabLst/>
              <a:defRPr lang="en-US" sz="1800" kern="1200" dirty="0">
                <a:solidFill>
                  <a:schemeClr val="tx2"/>
                </a:solidFill>
                <a:latin typeface="+mj-lt"/>
                <a:ea typeface="+mn-ea"/>
                <a:cs typeface="+mn-cs"/>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pPr marL="0" lvl="0" indent="0" algn="l" defTabSz="685891"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2" name="Title 1"/>
          <p:cNvSpPr>
            <a:spLocks noGrp="1"/>
          </p:cNvSpPr>
          <p:nvPr>
            <p:ph type="ctrTitle" hasCustomPrompt="1"/>
          </p:nvPr>
        </p:nvSpPr>
        <p:spPr>
          <a:xfrm>
            <a:off x="248841" y="3282703"/>
            <a:ext cx="4712557" cy="1022351"/>
          </a:xfrm>
        </p:spPr>
        <p:txBody>
          <a:bodyPr vert="horz" lIns="61730" tIns="34295" rIns="61730" bIns="34295" rtlCol="0" anchor="b"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31" name="Picture Placeholder 30"/>
          <p:cNvSpPr>
            <a:spLocks noGrp="1"/>
          </p:cNvSpPr>
          <p:nvPr>
            <p:ph type="pic" sz="quarter" idx="10" hasCustomPrompt="1"/>
          </p:nvPr>
        </p:nvSpPr>
        <p:spPr>
          <a:xfrm>
            <a:off x="5540418" y="1917782"/>
            <a:ext cx="2676525" cy="2889251"/>
          </a:xfrm>
          <a:prstGeom prst="rect">
            <a:avLst/>
          </a:prstGeom>
        </p:spPr>
        <p:txBody>
          <a:bodyPr anchor="ctr" anchorCtr="1"/>
          <a:lstStyle>
            <a:lvl1pPr marL="0" indent="0" algn="ctr">
              <a:buNone/>
              <a:defRPr>
                <a:solidFill>
                  <a:schemeClr val="tx2"/>
                </a:solidFill>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25940700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2" grpId="0"/>
      <p:bldP spid="31" grpId="0"/>
    </p:bld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5" name="Title 1"/>
          <p:cNvSpPr>
            <a:spLocks noGrp="1"/>
          </p:cNvSpPr>
          <p:nvPr>
            <p:ph type="ctrTitle" hasCustomPrompt="1"/>
          </p:nvPr>
        </p:nvSpPr>
        <p:spPr>
          <a:xfrm>
            <a:off x="245456" y="762181"/>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gradFill>
                  <a:gsLst>
                    <a:gs pos="34000">
                      <a:srgbClr val="272749"/>
                    </a:gs>
                    <a:gs pos="0">
                      <a:schemeClr val="tx2"/>
                    </a:gs>
                    <a:gs pos="92000">
                      <a:srgbClr val="EE402F"/>
                    </a:gs>
                    <a:gs pos="100000">
                      <a:srgbClr val="F37527"/>
                    </a:gs>
                  </a:gsLst>
                  <a:lin ang="1200000" scaled="0"/>
                </a:gradFill>
                <a:latin typeface="+mj-lt"/>
                <a:cs typeface="CiscoSans Thin"/>
              </a:defRPr>
            </a:lvl1pPr>
          </a:lstStyle>
          <a:p>
            <a:r>
              <a:rPr lang="en-US" dirty="0" smtClean="0"/>
              <a:t>Section Title Goes Here</a:t>
            </a:r>
            <a:endParaRPr lang="en-US" dirty="0"/>
          </a:p>
        </p:txBody>
      </p:sp>
    </p:spTree>
    <p:extLst>
      <p:ext uri="{BB962C8B-B14F-4D97-AF65-F5344CB8AC3E}">
        <p14:creationId xmlns:p14="http://schemas.microsoft.com/office/powerpoint/2010/main" val="1701159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showMasterSp="0" preserve="1" userDrawn="1">
  <p:cSld name="2_Segue">
    <p:bg>
      <p:bgPr>
        <a:solidFill>
          <a:schemeClr val="accent4"/>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3248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1069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preserve="1" userDrawn="1">
  <p:cSld name="Multi_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05"/>
            <a:ext cx="8659976" cy="4525433"/>
          </a:xfrm>
          <a:prstGeom prst="rect">
            <a:avLst/>
          </a:prstGeom>
        </p:spPr>
        <p:txBody>
          <a:bodyPr>
            <a:noAutofit/>
          </a:bodyPr>
          <a:lstStyle>
            <a:lvl1pPr marL="285750" marR="0" indent="-285750" algn="ctr" defTabSz="457200" rtl="0" eaLnBrk="1" fontAlgn="auto" latinLnBrk="0" hangingPunct="1">
              <a:lnSpc>
                <a:spcPct val="100000"/>
              </a:lnSpc>
              <a:spcBef>
                <a:spcPct val="20000"/>
              </a:spcBef>
              <a:spcAft>
                <a:spcPts val="0"/>
              </a:spcAft>
              <a:buClrTx/>
              <a:buSzTx/>
              <a:buFont typeface="Arial"/>
              <a:buNone/>
              <a:tabLst/>
              <a:defRPr sz="2000" b="0" i="0" baseline="0">
                <a:solidFill>
                  <a:schemeClr val="tx2"/>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Tree>
    <p:extLst>
      <p:ext uri="{BB962C8B-B14F-4D97-AF65-F5344CB8AC3E}">
        <p14:creationId xmlns:p14="http://schemas.microsoft.com/office/powerpoint/2010/main" val="77238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showMasterSp="0" preserve="1" userDrawn="1">
  <p:cSld name="1_Multi_Slid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05"/>
            <a:ext cx="8659976" cy="4525433"/>
          </a:xfrm>
          <a:prstGeom prst="rect">
            <a:avLst/>
          </a:prstGeom>
        </p:spPr>
        <p:txBody>
          <a:bodyPr>
            <a:noAutofit/>
          </a:bodyPr>
          <a:lstStyle>
            <a:lvl1pPr marL="285750" marR="0" indent="-285750" algn="l" defTabSz="457200"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1" name="Straight Connector 10"/>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630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5457" y="1666619"/>
            <a:ext cx="8582751" cy="4354712"/>
          </a:xfrm>
          <a:prstGeom prst="rect">
            <a:avLst/>
          </a:prstGeom>
        </p:spPr>
        <p:txBody>
          <a:bodyPr>
            <a:noAutofit/>
          </a:bodyPr>
          <a:lstStyle>
            <a:lvl1pPr marL="288925" indent="-231775">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517525"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74930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919163"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1082675"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314608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6" name="Text Placeholder 3"/>
          <p:cNvSpPr>
            <a:spLocks noGrp="1"/>
          </p:cNvSpPr>
          <p:nvPr>
            <p:ph type="body" sz="quarter" idx="10"/>
          </p:nvPr>
        </p:nvSpPr>
        <p:spPr>
          <a:xfrm>
            <a:off x="245457"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3"/>
          <p:cNvSpPr>
            <a:spLocks noGrp="1"/>
          </p:cNvSpPr>
          <p:nvPr>
            <p:ph type="body" sz="quarter" idx="11"/>
          </p:nvPr>
        </p:nvSpPr>
        <p:spPr>
          <a:xfrm>
            <a:off x="4640994"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272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1_Bullet_Heavy Tex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9" name="Text Placeholder 3"/>
          <p:cNvSpPr>
            <a:spLocks noGrp="1"/>
          </p:cNvSpPr>
          <p:nvPr>
            <p:ph type="body" sz="quarter" idx="11"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a:p>
            <a:endParaRPr lang="en-US" dirty="0" smtClean="0"/>
          </a:p>
        </p:txBody>
      </p:sp>
      <p:sp>
        <p:nvSpPr>
          <p:cNvPr id="10" name="Text Placeholder 3"/>
          <p:cNvSpPr>
            <a:spLocks noGrp="1"/>
          </p:cNvSpPr>
          <p:nvPr>
            <p:ph type="body" sz="quarter" idx="12" hasCustomPrompt="1"/>
          </p:nvPr>
        </p:nvSpPr>
        <p:spPr>
          <a:xfrm>
            <a:off x="4640994" y="1666619"/>
            <a:ext cx="4169632" cy="4354712"/>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p:txBody>
      </p:sp>
    </p:spTree>
    <p:extLst>
      <p:ext uri="{BB962C8B-B14F-4D97-AF65-F5344CB8AC3E}">
        <p14:creationId xmlns:p14="http://schemas.microsoft.com/office/powerpoint/2010/main" val="3724508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10" name="Rounded Rectangle 9"/>
          <p:cNvSpPr/>
          <p:nvPr userDrawn="1"/>
        </p:nvSpPr>
        <p:spPr>
          <a:xfrm>
            <a:off x="5143103" y="1639743"/>
            <a:ext cx="3623212" cy="4408475"/>
          </a:xfrm>
          <a:prstGeom prst="roundRect">
            <a:avLst>
              <a:gd name="adj" fmla="val 0"/>
            </a:avLst>
          </a:prstGeom>
          <a:gradFill flip="none" rotWithShape="1">
            <a:gsLst>
              <a:gs pos="0">
                <a:schemeClr val="bg2">
                  <a:lumMod val="92000"/>
                </a:schemeClr>
              </a:gs>
              <a:gs pos="47000">
                <a:schemeClr val="bg1"/>
              </a:gs>
              <a:gs pos="100000">
                <a:schemeClr val="bg2">
                  <a:lumMod val="9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CiscoSansTT ExtraLight"/>
            </a:endParaRPr>
          </a:p>
        </p:txBody>
      </p:sp>
      <p:sp>
        <p:nvSpPr>
          <p:cNvPr id="12" name="Text Placeholder 11"/>
          <p:cNvSpPr>
            <a:spLocks noGrp="1"/>
          </p:cNvSpPr>
          <p:nvPr>
            <p:ph type="body" sz="quarter" idx="11" hasCustomPrompt="1"/>
          </p:nvPr>
        </p:nvSpPr>
        <p:spPr>
          <a:xfrm>
            <a:off x="5221224" y="1747767"/>
            <a:ext cx="3236976" cy="2440001"/>
          </a:xfrm>
          <a:prstGeom prst="rect">
            <a:avLst/>
          </a:prstGeom>
        </p:spPr>
        <p:txBody>
          <a:bodyPr>
            <a:noAutofit/>
          </a:bodyPr>
          <a:lstStyle>
            <a:lvl1pPr marL="85733" indent="-85733" algn="l" defTabSz="685862" rtl="0" eaLnBrk="1" latinLnBrk="0" hangingPunct="1">
              <a:lnSpc>
                <a:spcPct val="90000"/>
              </a:lnSpc>
              <a:spcBef>
                <a:spcPts val="0"/>
              </a:spcBef>
              <a:buNone/>
              <a:defRPr lang="en-US" sz="1500" kern="1200" dirty="0" smtClean="0">
                <a:gradFill>
                  <a:gsLst>
                    <a:gs pos="0">
                      <a:schemeClr val="tx2"/>
                    </a:gs>
                    <a:gs pos="27000">
                      <a:srgbClr val="272749"/>
                    </a:gs>
                    <a:gs pos="100000">
                      <a:schemeClr val="accent4"/>
                    </a:gs>
                    <a:gs pos="83000">
                      <a:schemeClr val="accent5"/>
                    </a:gs>
                  </a:gsLst>
                  <a:lin ang="3600000" scaled="0"/>
                </a:gradFill>
                <a:latin typeface="+mn-lt"/>
                <a:ea typeface="+mn-ea"/>
                <a:cs typeface="CiscoSans ExtraLight"/>
              </a:defRPr>
            </a:lvl1pPr>
            <a:lvl2pPr marL="85733" indent="-85733" algn="l" defTabSz="685862" rtl="0" eaLnBrk="1" latinLnBrk="0" hangingPunct="1">
              <a:defRPr lang="en-US" sz="1500" kern="1200" dirty="0" smtClean="0">
                <a:solidFill>
                  <a:schemeClr val="accent2"/>
                </a:solidFill>
                <a:latin typeface="Ciscolight" pitchFamily="2" charset="0"/>
                <a:ea typeface="+mn-ea"/>
                <a:cs typeface="+mn-cs"/>
              </a:defRPr>
            </a:lvl2pPr>
            <a:lvl3pPr marL="85733" indent="-85733" algn="l" defTabSz="685862" rtl="0" eaLnBrk="1" latinLnBrk="0" hangingPunct="1">
              <a:defRPr lang="en-US" sz="1500" kern="1200" dirty="0" smtClean="0">
                <a:solidFill>
                  <a:schemeClr val="accent2"/>
                </a:solidFill>
                <a:latin typeface="Ciscolight" pitchFamily="2" charset="0"/>
                <a:ea typeface="+mn-ea"/>
                <a:cs typeface="+mn-cs"/>
              </a:defRPr>
            </a:lvl3pPr>
            <a:lvl4pPr marL="85733" indent="-85733" algn="l" defTabSz="685862" rtl="0" eaLnBrk="1" latinLnBrk="0" hangingPunct="1">
              <a:defRPr lang="en-US" sz="1500" kern="1200" dirty="0" smtClean="0">
                <a:solidFill>
                  <a:schemeClr val="accent2"/>
                </a:solidFill>
                <a:latin typeface="Ciscolight" pitchFamily="2" charset="0"/>
                <a:ea typeface="+mn-ea"/>
                <a:cs typeface="+mn-cs"/>
              </a:defRPr>
            </a:lvl4pPr>
            <a:lvl5pPr marL="85733" indent="-85733" algn="l" defTabSz="685862"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pull quote.”</a:t>
            </a:r>
          </a:p>
        </p:txBody>
      </p:sp>
      <p:sp>
        <p:nvSpPr>
          <p:cNvPr id="19" name="Text Placeholder 18"/>
          <p:cNvSpPr>
            <a:spLocks noGrp="1"/>
          </p:cNvSpPr>
          <p:nvPr>
            <p:ph type="body" sz="quarter" idx="14" hasCustomPrompt="1"/>
          </p:nvPr>
        </p:nvSpPr>
        <p:spPr>
          <a:xfrm>
            <a:off x="5299798" y="4736592"/>
            <a:ext cx="3326071" cy="338328"/>
          </a:xfrm>
          <a:prstGeom prst="rect">
            <a:avLst/>
          </a:prstGeom>
        </p:spPr>
        <p:txBody>
          <a:bodyPr>
            <a:noAutofit/>
          </a:bodyPr>
          <a:lstStyle>
            <a:lvl1pPr marL="0" indent="0">
              <a:buClr>
                <a:schemeClr val="tx2"/>
              </a:buClr>
              <a:buFontTx/>
              <a:buNone/>
              <a:defRPr sz="1200">
                <a:solidFill>
                  <a:schemeClr val="tx2"/>
                </a:solidFill>
                <a:latin typeface="+mn-lt"/>
                <a:cs typeface="CiscoSans ExtraLight"/>
              </a:defRPr>
            </a:lvl1pPr>
          </a:lstStyle>
          <a:p>
            <a:pPr lvl="0"/>
            <a:r>
              <a:rPr lang="en-US" dirty="0" smtClean="0"/>
              <a:t>Source Name</a:t>
            </a:r>
            <a:endParaRPr lang="en-US" dirty="0"/>
          </a:p>
        </p:txBody>
      </p:sp>
      <p:sp>
        <p:nvSpPr>
          <p:cNvPr id="14" name="Title 1"/>
          <p:cNvSpPr>
            <a:spLocks noGrp="1"/>
          </p:cNvSpPr>
          <p:nvPr>
            <p:ph type="ctrTitle" hasCustomPrompt="1"/>
          </p:nvPr>
        </p:nvSpPr>
        <p:spPr>
          <a:xfrm>
            <a:off x="259741"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Pull Quote Style</a:t>
            </a:r>
            <a:endParaRPr lang="en-US" dirty="0"/>
          </a:p>
        </p:txBody>
      </p:sp>
      <p:sp>
        <p:nvSpPr>
          <p:cNvPr id="7" name="Text Placeholder 3"/>
          <p:cNvSpPr>
            <a:spLocks noGrp="1"/>
          </p:cNvSpPr>
          <p:nvPr>
            <p:ph type="body" sz="quarter" idx="15"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600" b="0" i="0">
                <a:solidFill>
                  <a:schemeClr val="tx2"/>
                </a:solidFill>
                <a:latin typeface="+mn-lt"/>
                <a:cs typeface="CiscoSans ExtraLight"/>
              </a:defRPr>
            </a:lvl1pPr>
            <a:lvl2pPr marL="455613" indent="-190500">
              <a:lnSpc>
                <a:spcPct val="95000"/>
              </a:lnSpc>
              <a:spcBef>
                <a:spcPts val="450"/>
              </a:spcBef>
              <a:buClr>
                <a:schemeClr val="tx2"/>
              </a:buClr>
              <a:buSzPct val="80000"/>
              <a:buFont typeface="Wingdings" panose="05000000000000000000" pitchFamily="2" charset="2"/>
              <a:buChar char="§"/>
              <a:defRPr sz="1400" b="0" i="0">
                <a:solidFill>
                  <a:schemeClr val="tx2"/>
                </a:solidFill>
                <a:latin typeface="+mn-lt"/>
                <a:cs typeface="CiscoSans ExtraLight"/>
              </a:defRPr>
            </a:lvl2pPr>
            <a:lvl3pPr>
              <a:buClrTx/>
              <a:defRPr b="0" i="0">
                <a:solidFill>
                  <a:schemeClr val="tx1"/>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a:t>
            </a:r>
            <a:br>
              <a:rPr lang="en-US" dirty="0" smtClean="0"/>
            </a:br>
            <a:r>
              <a:rPr lang="en-US" dirty="0" smtClean="0"/>
              <a:t>slide with a pull quote</a:t>
            </a:r>
          </a:p>
          <a:p>
            <a:pPr lvl="1"/>
            <a:r>
              <a:rPr lang="en-US" dirty="0" smtClean="0"/>
              <a:t>This is where all the second level </a:t>
            </a:r>
            <a:br>
              <a:rPr lang="en-US" dirty="0" smtClean="0"/>
            </a:br>
            <a:r>
              <a:rPr lang="en-US" dirty="0" smtClean="0"/>
              <a:t>information goes</a:t>
            </a:r>
          </a:p>
          <a:p>
            <a:pPr lvl="1"/>
            <a:r>
              <a:rPr lang="en-US" dirty="0" smtClean="0"/>
              <a:t>This is another bullet point</a:t>
            </a:r>
          </a:p>
          <a:p>
            <a:r>
              <a:rPr lang="en-US" dirty="0" smtClean="0"/>
              <a:t>First level bullets are 16 points</a:t>
            </a:r>
            <a:br>
              <a:rPr lang="en-US" dirty="0" smtClean="0"/>
            </a:br>
            <a:r>
              <a:rPr lang="en-US" dirty="0" smtClean="0"/>
              <a:t>and use a bullet point</a:t>
            </a:r>
          </a:p>
          <a:p>
            <a:pPr lvl="1"/>
            <a:r>
              <a:rPr lang="en-US" dirty="0" smtClean="0"/>
              <a:t>Second level bullets are 14 points in size</a:t>
            </a:r>
          </a:p>
          <a:p>
            <a:pPr lvl="1"/>
            <a:r>
              <a:rPr lang="en-US" dirty="0" smtClean="0"/>
              <a:t>It’s important to keep consistency </a:t>
            </a:r>
          </a:p>
        </p:txBody>
      </p:sp>
    </p:spTree>
    <p:extLst>
      <p:ext uri="{BB962C8B-B14F-4D97-AF65-F5344CB8AC3E}">
        <p14:creationId xmlns:p14="http://schemas.microsoft.com/office/powerpoint/2010/main" val="3021201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2_Title and Tabl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621" y="403229"/>
            <a:ext cx="8615217"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947" y="1583270"/>
            <a:ext cx="8450261" cy="4057651"/>
          </a:xfrm>
          <a:prstGeom prst="rect">
            <a:avLst/>
          </a:prstGeom>
        </p:spPr>
        <p:txBody>
          <a:bodyPr>
            <a:noAutofit/>
          </a:bodyPr>
          <a:lstStyle>
            <a:lvl1pPr marL="0" indent="0" algn="ctr">
              <a:buNone/>
              <a:defRPr sz="2000" baseline="0">
                <a:solidFill>
                  <a:schemeClr val="bg1"/>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305"/>
            <a:ext cx="7461250" cy="276999"/>
          </a:xfrm>
          <a:prstGeom prst="rect">
            <a:avLst/>
          </a:prstGeom>
        </p:spPr>
        <p:txBody>
          <a:bodyPr wrap="square" anchor="b" anchorCtr="0">
            <a:noAutofit/>
          </a:bodyPr>
          <a:lstStyle>
            <a:lvl1pPr marL="0" indent="0" algn="l" defTabSz="603703">
              <a:lnSpc>
                <a:spcPct val="100000"/>
              </a:lnSpc>
              <a:spcBef>
                <a:spcPct val="50000"/>
              </a:spcBef>
              <a:buNone/>
              <a:defRPr lang="en-US" sz="1600" b="0" i="0" kern="1200" dirty="0" smtClean="0">
                <a:solidFill>
                  <a:srgbClr val="FFFFFF"/>
                </a:solidFill>
                <a:latin typeface="+mj-lt"/>
                <a:ea typeface="+mn-ea"/>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tx2"/>
                </a:gs>
                <a:gs pos="93000">
                  <a:schemeClr val="accent5"/>
                </a:gs>
                <a:gs pos="0">
                  <a:schemeClr val="accent1"/>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1891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4113647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showMasterSp="0" preserve="1" userDrawn="1">
  <p:cSld name="1_Bullet_Title only">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Bullet Title Goes Here</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3535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1786" y="403341"/>
            <a:ext cx="4005072" cy="838200"/>
          </a:xfrm>
          <a:prstGeom prst="rect">
            <a:avLst/>
          </a:prstGeom>
        </p:spPr>
        <p:txBody>
          <a:bodyPr vert="horz" lIns="61727" tIns="34294" rIns="61727" bIns="34294" rtlCol="0" anchor="t" anchorCtr="0">
            <a:noAutofit/>
          </a:bodyPr>
          <a:lstStyle>
            <a:lvl1pPr algn="l" defTabSz="685862" rtl="0" eaLnBrk="1" latinLnBrk="0" hangingPunct="1">
              <a:lnSpc>
                <a:spcPct val="80000"/>
              </a:lnSpc>
              <a:spcBef>
                <a:spcPct val="0"/>
              </a:spcBef>
              <a:buNone/>
              <a:defRPr lang="en-US" sz="2500" b="0" i="0" kern="1200" spc="-75" baseline="0" dirty="0" smtClean="0">
                <a:solidFill>
                  <a:schemeClr val="accent4"/>
                </a:solidFill>
                <a:latin typeface="+mj-lt"/>
                <a:ea typeface="+mj-ea"/>
                <a:cs typeface="CiscoSans Thin"/>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51539"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tabLst/>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6" name="Text Placeholder 15"/>
          <p:cNvSpPr>
            <a:spLocks noGrp="1"/>
          </p:cNvSpPr>
          <p:nvPr>
            <p:ph type="body" sz="quarter" idx="13" hasCustomPrompt="1"/>
          </p:nvPr>
        </p:nvSpPr>
        <p:spPr>
          <a:xfrm>
            <a:off x="4822429" y="403341"/>
            <a:ext cx="4005072" cy="841248"/>
          </a:xfrm>
          <a:prstGeom prst="rect">
            <a:avLst/>
          </a:prstGeom>
        </p:spPr>
        <p:txBody>
          <a:bodyPr>
            <a:noAutofit/>
          </a:bodyPr>
          <a:lstStyle>
            <a:lvl1pPr marL="0" marR="0" indent="0" algn="l" defTabSz="685862" rtl="0" eaLnBrk="1" fontAlgn="auto" latinLnBrk="0" hangingPunct="1">
              <a:lnSpc>
                <a:spcPct val="80000"/>
              </a:lnSpc>
              <a:spcBef>
                <a:spcPct val="0"/>
              </a:spcBef>
              <a:spcAft>
                <a:spcPts val="0"/>
              </a:spcAft>
              <a:buClrTx/>
              <a:buSzTx/>
              <a:buFontTx/>
              <a:buNone/>
              <a:tabLst/>
              <a:defRPr lang="en-US" sz="2500" b="0" i="0" kern="1200" spc="-75" baseline="0" dirty="0">
                <a:solidFill>
                  <a:schemeClr val="accent4"/>
                </a:solidFill>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cxnSp>
        <p:nvCxnSpPr>
          <p:cNvPr id="7" name="Straight Connector 6"/>
          <p:cNvCxnSpPr/>
          <p:nvPr userDrawn="1"/>
        </p:nvCxnSpPr>
        <p:spPr>
          <a:xfrm>
            <a:off x="4600575" y="81281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624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8" name="Text Placeholder 17"/>
          <p:cNvSpPr>
            <a:spLocks noGrp="1"/>
          </p:cNvSpPr>
          <p:nvPr>
            <p:ph type="body" sz="quarter" idx="17"/>
          </p:nvPr>
        </p:nvSpPr>
        <p:spPr>
          <a:xfrm>
            <a:off x="219515" y="100584"/>
            <a:ext cx="2668457"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02" y="100584"/>
            <a:ext cx="2599859"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12" name="Text Placeholder 3"/>
          <p:cNvSpPr>
            <a:spLocks noGrp="1"/>
          </p:cNvSpPr>
          <p:nvPr>
            <p:ph type="body" sz="quarter" idx="10"/>
          </p:nvPr>
        </p:nvSpPr>
        <p:spPr>
          <a:xfrm>
            <a:off x="219515" y="1602098"/>
            <a:ext cx="2668457" cy="4448011"/>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403225" indent="-1905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69913" indent="-166688">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Text Placeholder 3"/>
          <p:cNvSpPr>
            <a:spLocks noGrp="1"/>
          </p:cNvSpPr>
          <p:nvPr>
            <p:ph type="body" sz="quarter" idx="21"/>
          </p:nvPr>
        </p:nvSpPr>
        <p:spPr>
          <a:xfrm>
            <a:off x="6272202" y="1578600"/>
            <a:ext cx="2634158"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60000" indent="-2160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73088"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7" name="Text Placeholder 3"/>
          <p:cNvSpPr>
            <a:spLocks noGrp="1"/>
          </p:cNvSpPr>
          <p:nvPr>
            <p:ph type="body" sz="quarter" idx="22"/>
          </p:nvPr>
        </p:nvSpPr>
        <p:spPr>
          <a:xfrm>
            <a:off x="3258402" y="1602098"/>
            <a:ext cx="2599859"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44488" indent="-176213">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14350"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687388"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855663" indent="-168275">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3" name="Straight Connector 2"/>
          <p:cNvCxnSpPr/>
          <p:nvPr userDrawn="1"/>
        </p:nvCxnSpPr>
        <p:spPr>
          <a:xfrm>
            <a:off x="3076575" y="81280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67425" y="81280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3247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Text Placeholder 9"/>
          <p:cNvSpPr>
            <a:spLocks noGrp="1"/>
          </p:cNvSpPr>
          <p:nvPr>
            <p:ph type="body" sz="quarter" idx="11" hasCustomPrompt="1"/>
          </p:nvPr>
        </p:nvSpPr>
        <p:spPr>
          <a:xfrm>
            <a:off x="723286"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Title 1"/>
          <p:cNvSpPr>
            <a:spLocks noGrp="1"/>
          </p:cNvSpPr>
          <p:nvPr>
            <p:ph type="ctrTitle" hasCustomPrompt="1"/>
          </p:nvPr>
        </p:nvSpPr>
        <p:spPr>
          <a:xfrm>
            <a:off x="354841" y="1254363"/>
            <a:ext cx="8168270" cy="3838231"/>
          </a:xfrm>
          <a:prstGeom prst="rect">
            <a:avLst/>
          </a:prstGeom>
        </p:spPr>
        <p:txBody>
          <a:bodyPr>
            <a:noAutofit/>
          </a:bodyPr>
          <a:lstStyle>
            <a:lvl1pPr marL="400050" indent="-400050" algn="l">
              <a:lnSpc>
                <a:spcPct val="90000"/>
              </a:lnSpc>
              <a:defRPr sz="6000" b="0" i="1" spc="0" baseline="0">
                <a:solidFill>
                  <a:schemeClr val="tx2"/>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104058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54841" y="1254363"/>
            <a:ext cx="8168270" cy="3838231"/>
          </a:xfrm>
          <a:prstGeom prst="rect">
            <a:avLst/>
          </a:prstGeom>
        </p:spPr>
        <p:txBody>
          <a:bodyPr>
            <a:noAutofit/>
          </a:bodyPr>
          <a:lstStyle>
            <a:lvl1pPr marL="403225" indent="-403225" algn="l">
              <a:lnSpc>
                <a:spcPct val="90000"/>
              </a:lnSpc>
              <a:defRPr sz="6000" b="0" i="1" spc="0" baseline="0">
                <a:gradFill>
                  <a:gsLst>
                    <a:gs pos="33000">
                      <a:srgbClr val="272749"/>
                    </a:gs>
                    <a:gs pos="0">
                      <a:srgbClr val="272749"/>
                    </a:gs>
                    <a:gs pos="93000">
                      <a:srgbClr val="EE402F"/>
                    </a:gs>
                    <a:gs pos="100000">
                      <a:srgbClr val="F37528"/>
                    </a:gs>
                  </a:gsLst>
                  <a:lin ang="0" scaled="0"/>
                </a:gradFill>
                <a:latin typeface="+mj-lt"/>
                <a:cs typeface="CiscoSans Thin"/>
              </a:defRPr>
            </a:lvl1pPr>
          </a:lstStyle>
          <a:p>
            <a:r>
              <a:rPr lang="en-US" dirty="0" smtClean="0"/>
              <a:t>“Quote goes here.”</a:t>
            </a:r>
            <a:endParaRPr lang="en-US" dirty="0"/>
          </a:p>
        </p:txBody>
      </p:sp>
      <p:sp>
        <p:nvSpPr>
          <p:cNvPr id="3" name="Text Placeholder 9"/>
          <p:cNvSpPr>
            <a:spLocks noGrp="1"/>
          </p:cNvSpPr>
          <p:nvPr>
            <p:ph type="body" sz="quarter" idx="11" hasCustomPrompt="1"/>
          </p:nvPr>
        </p:nvSpPr>
        <p:spPr>
          <a:xfrm>
            <a:off x="724013"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2641221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showMasterSp="0" preserve="1" userDrawn="1">
  <p:cSld name="2_Quote Slide">
    <p:bg>
      <p:bgPr>
        <a:solidFill>
          <a:schemeClr val="accent4"/>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63"/>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686248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showMasterSp="0" preserve="1" userDrawn="1">
  <p:cSld name="3_Quote Slide">
    <p:bg>
      <p:bgPr>
        <a:solidFill>
          <a:schemeClr val="tx2"/>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63"/>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2151640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Statement_Solid_blu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21394" y="1254363"/>
            <a:ext cx="8301718" cy="3838231"/>
          </a:xfrm>
          <a:prstGeom prst="rect">
            <a:avLst/>
          </a:prstGeom>
        </p:spPr>
        <p:txBody>
          <a:bodyPr anchor="t" anchorCtr="1">
            <a:noAutofit/>
          </a:bodyPr>
          <a:lstStyle>
            <a:lvl1pPr algn="ctr">
              <a:lnSpc>
                <a:spcPct val="90000"/>
              </a:lnSpc>
              <a:defRPr sz="23000" b="0" i="1" spc="0" baseline="0">
                <a:solidFill>
                  <a:srgbClr val="272749"/>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831014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Statement_Gradi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63"/>
            <a:ext cx="8301718" cy="3838231"/>
          </a:xfrm>
          <a:prstGeom prst="rect">
            <a:avLst/>
          </a:prstGeom>
        </p:spPr>
        <p:txBody>
          <a:bodyPr anchor="t" anchorCtr="1">
            <a:noAutofit/>
          </a:bodyPr>
          <a:lstStyle>
            <a:lvl1pPr algn="ctr">
              <a:lnSpc>
                <a:spcPct val="90000"/>
              </a:lnSpc>
              <a:defRPr sz="23000" b="0" i="1" spc="0" baseline="0">
                <a:gradFill>
                  <a:gsLst>
                    <a:gs pos="0">
                      <a:srgbClr val="272749"/>
                    </a:gs>
                    <a:gs pos="100000">
                      <a:srgbClr val="F37527"/>
                    </a:gs>
                    <a:gs pos="34000">
                      <a:srgbClr val="272749"/>
                    </a:gs>
                    <a:gs pos="92000">
                      <a:srgbClr val="EE402F"/>
                    </a:gs>
                  </a:gsLst>
                  <a:lin ang="0" scaled="1"/>
                </a:gra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801064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4" name="Text Placeholder 9"/>
          <p:cNvSpPr>
            <a:spLocks noGrp="1"/>
          </p:cNvSpPr>
          <p:nvPr>
            <p:ph type="body" sz="quarter" idx="11" hasCustomPrompt="1"/>
          </p:nvPr>
        </p:nvSpPr>
        <p:spPr>
          <a:xfrm>
            <a:off x="245729" y="5820305"/>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5" name="Title 1"/>
          <p:cNvSpPr>
            <a:spLocks noGrp="1"/>
          </p:cNvSpPr>
          <p:nvPr>
            <p:ph type="ctrTitle" hasCustomPrompt="1"/>
          </p:nvPr>
        </p:nvSpPr>
        <p:spPr>
          <a:xfrm>
            <a:off x="259602" y="403229"/>
            <a:ext cx="8632053"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Chart Title Goes Here</a:t>
            </a:r>
            <a:endParaRPr lang="en-US" dirty="0"/>
          </a:p>
        </p:txBody>
      </p:sp>
      <p:sp>
        <p:nvSpPr>
          <p:cNvPr id="6"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smtClean="0"/>
              <a:t>Click icon to add chart</a:t>
            </a:r>
            <a:endParaRPr lang="en-US" dirty="0"/>
          </a:p>
        </p:txBody>
      </p:sp>
    </p:spTree>
    <p:extLst>
      <p:ext uri="{BB962C8B-B14F-4D97-AF65-F5344CB8AC3E}">
        <p14:creationId xmlns:p14="http://schemas.microsoft.com/office/powerpoint/2010/main" val="65627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0.xml><?xml version="1.0" encoding="utf-8"?>
<p:sldLayout xmlns:a="http://schemas.openxmlformats.org/drawingml/2006/main" xmlns:r="http://schemas.openxmlformats.org/officeDocument/2006/relationships" xmlns:p="http://schemas.openxmlformats.org/presentationml/2006/main" showMasterSp="0" preserve="1" userDrawn="1">
  <p:cSld name="1_Statement_Gradient">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63"/>
            <a:ext cx="8301718" cy="3838231"/>
          </a:xfrm>
          <a:prstGeom prst="rect">
            <a:avLst/>
          </a:prstGeom>
        </p:spPr>
        <p:txBody>
          <a:bodyPr anchor="t" anchorCtr="1">
            <a:noAutofit/>
          </a:bodyPr>
          <a:lstStyle>
            <a:lvl1pPr algn="ctr">
              <a:lnSpc>
                <a:spcPct val="90000"/>
              </a:lnSpc>
              <a:defRPr sz="23000" b="0" i="1" spc="0" baseline="0">
                <a:solidFill>
                  <a:schemeClr val="bg1"/>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7" name="Straight Connector 6"/>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5802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userDrawn="1">
  <p:cSld name="2_Big Statem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7"/>
            <a:ext cx="8301718" cy="3248691"/>
          </a:xfrm>
          <a:prstGeom prst="rect">
            <a:avLst/>
          </a:prstGeom>
        </p:spPr>
        <p:txBody>
          <a:bodyPr anchor="b" anchorCtr="0">
            <a:noAutofit/>
          </a:bodyPr>
          <a:lstStyle>
            <a:lvl1pPr marL="0" indent="0" algn="l" defTabSz="685891" rtl="0" eaLnBrk="1" latinLnBrk="0" hangingPunct="1">
              <a:lnSpc>
                <a:spcPct val="90000"/>
              </a:lnSpc>
              <a:spcBef>
                <a:spcPct val="0"/>
              </a:spcBef>
              <a:buFont typeface="Arial" panose="020B0604020202020204" pitchFamily="34" charset="0"/>
              <a:buNone/>
              <a:defRPr lang="en-US" sz="4500" b="0" i="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CiscoSans Thin"/>
              </a:defRPr>
            </a:lvl1pPr>
          </a:lstStyle>
          <a:p>
            <a:r>
              <a:rPr lang="en-US" dirty="0" smtClean="0"/>
              <a:t>Statement Goes Here</a:t>
            </a:r>
            <a:endParaRPr lang="en-US" dirty="0"/>
          </a:p>
        </p:txBody>
      </p:sp>
    </p:spTree>
    <p:extLst>
      <p:ext uri="{BB962C8B-B14F-4D97-AF65-F5344CB8AC3E}">
        <p14:creationId xmlns:p14="http://schemas.microsoft.com/office/powerpoint/2010/main" val="347464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showMasterSp="0" preserve="1" userDrawn="1">
  <p:cSld name="1_Big Statement">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7"/>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1"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2" name="Straight Connector 11"/>
          <p:cNvCxnSpPr/>
          <p:nvPr userDrawn="1"/>
        </p:nvCxnSpPr>
        <p:spPr>
          <a:xfrm>
            <a:off x="0" y="6743700"/>
            <a:ext cx="9144000" cy="0"/>
          </a:xfrm>
          <a:prstGeom prst="line">
            <a:avLst/>
          </a:prstGeom>
          <a:ln w="177800">
            <a:gradFill>
              <a:gsLst>
                <a:gs pos="93000">
                  <a:schemeClr val="accent5"/>
                </a:gs>
                <a:gs pos="33000">
                  <a:schemeClr val="bg2"/>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25581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43.xml><?xml version="1.0" encoding="utf-8"?>
<p:sldLayout xmlns:a="http://schemas.openxmlformats.org/drawingml/2006/main" xmlns:r="http://schemas.openxmlformats.org/officeDocument/2006/relationships" xmlns:p="http://schemas.openxmlformats.org/presentationml/2006/main" showMasterSp="0" preserve="1" userDrawn="1">
  <p:cSld name="Big Statement">
    <p:bg>
      <p:bgPr>
        <a:gradFill>
          <a:gsLst>
            <a:gs pos="33000">
              <a:schemeClr val="tx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0"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6" name="Title 1"/>
          <p:cNvSpPr>
            <a:spLocks noGrp="1"/>
          </p:cNvSpPr>
          <p:nvPr>
            <p:ph type="ctrTitle" hasCustomPrompt="1"/>
          </p:nvPr>
        </p:nvSpPr>
        <p:spPr>
          <a:xfrm>
            <a:off x="245456" y="940817"/>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7"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36543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p:cSld name="Storytelling">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253765" y="1918744"/>
            <a:ext cx="4117446" cy="3020519"/>
          </a:xfrm>
        </p:spPr>
        <p:txBody>
          <a:bodyPr vert="horz" lIns="61730" tIns="34295" rIns="61730" bIns="34295" rtlCol="0" anchor="ctr"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3000">
                      <a:srgbClr val="272749"/>
                    </a:gs>
                    <a:gs pos="0">
                      <a:schemeClr val="tx2"/>
                    </a:gs>
                    <a:gs pos="93000">
                      <a:srgbClr val="EE402F"/>
                    </a:gs>
                    <a:gs pos="100000">
                      <a:srgbClr val="F37527"/>
                    </a:gs>
                  </a:gsLst>
                  <a:lin ang="1200000" scaled="0"/>
                </a:gradFill>
                <a:latin typeface="+mj-lt"/>
                <a:ea typeface="+mj-ea"/>
                <a:cs typeface="+mj-cs"/>
              </a:defRPr>
            </a:lvl1pPr>
          </a:lstStyle>
          <a:p>
            <a:r>
              <a:rPr lang="en-US" dirty="0" smtClean="0"/>
              <a:t>Telling Shared Experiences</a:t>
            </a:r>
            <a:endParaRPr lang="en-US" dirty="0"/>
          </a:p>
        </p:txBody>
      </p:sp>
      <p:sp>
        <p:nvSpPr>
          <p:cNvPr id="9" name="Text Placeholder 3"/>
          <p:cNvSpPr>
            <a:spLocks noGrp="1"/>
          </p:cNvSpPr>
          <p:nvPr>
            <p:ph type="body" sz="quarter" idx="11" hasCustomPrompt="1"/>
          </p:nvPr>
        </p:nvSpPr>
        <p:spPr>
          <a:xfrm>
            <a:off x="4922520" y="872691"/>
            <a:ext cx="3895344" cy="5120640"/>
          </a:xfrm>
          <a:prstGeom prst="rect">
            <a:avLst/>
          </a:prstGeom>
        </p:spPr>
        <p:txBody>
          <a:bodyPr anchor="ctr" anchorCtr="0">
            <a:noAutofit/>
          </a:bodyPr>
          <a:lstStyle>
            <a:lvl1pPr marL="0" indent="0">
              <a:buFontTx/>
              <a:buNone/>
              <a:defRPr sz="1600" baseline="0">
                <a:solidFill>
                  <a:schemeClr val="tx2"/>
                </a:solidFill>
                <a:latin typeface="+mn-lt"/>
              </a:defRPr>
            </a:lvl1pPr>
            <a:lvl2pPr>
              <a:defRPr sz="1500"/>
            </a:lvl2pPr>
            <a:lvl3pPr>
              <a:defRPr sz="1500"/>
            </a:lvl3pPr>
            <a:lvl4pPr>
              <a:defRPr sz="1500"/>
            </a:lvl4pPr>
            <a:lvl5pPr>
              <a:defRPr sz="1500"/>
            </a:lvl5pPr>
          </a:lstStyle>
          <a:p>
            <a:pPr lvl="0"/>
            <a:r>
              <a:rPr lang="en-US" dirty="0" smtClean="0"/>
              <a:t>Tell your story here</a:t>
            </a:r>
            <a:endParaRPr lang="en-US" dirty="0"/>
          </a:p>
        </p:txBody>
      </p:sp>
      <p:cxnSp>
        <p:nvCxnSpPr>
          <p:cNvPr id="5" name="Straight Connector 4"/>
          <p:cNvCxnSpPr/>
          <p:nvPr userDrawn="1"/>
        </p:nvCxnSpPr>
        <p:spPr>
          <a:xfrm>
            <a:off x="4600575" y="812810"/>
            <a:ext cx="0" cy="5313679"/>
          </a:xfrm>
          <a:prstGeom prst="line">
            <a:avLst/>
          </a:prstGeom>
          <a:ln w="38100" cap="flat" cmpd="sng">
            <a:solidFill>
              <a:schemeClr val="accent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6297360"/>
      </p:ext>
    </p:extLst>
  </p:cSld>
  <p:clrMapOvr>
    <a:masterClrMapping/>
  </p:clrMapOvr>
  <p:transition spd="slow">
    <p:wipe/>
  </p:transition>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59" y="403229"/>
            <a:ext cx="8631329"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888" y="1583270"/>
            <a:ext cx="8450262" cy="4057651"/>
          </a:xfrm>
          <a:prstGeom prst="rect">
            <a:avLst/>
          </a:prstGeom>
        </p:spPr>
        <p:txBody>
          <a:bodyPr>
            <a:noAutofit/>
          </a:bodyPr>
          <a:lstStyle>
            <a:lvl1pPr marL="0" indent="0" algn="ctr">
              <a:buNone/>
              <a:defRPr sz="2000" baseline="0">
                <a:solidFill>
                  <a:schemeClr val="tx2"/>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268"/>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1899991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showMasterSp="0" preserve="1" userDrawn="1">
  <p:cSld name="2_Title and Tabl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59599" y="403229"/>
            <a:ext cx="8615217"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Table Title Goes Here</a:t>
            </a:r>
            <a:endParaRPr lang="en-US" dirty="0"/>
          </a:p>
        </p:txBody>
      </p:sp>
      <p:sp>
        <p:nvSpPr>
          <p:cNvPr id="12" name="Table Placeholder 11"/>
          <p:cNvSpPr>
            <a:spLocks noGrp="1"/>
          </p:cNvSpPr>
          <p:nvPr>
            <p:ph type="tbl" sz="quarter" idx="12" hasCustomPrompt="1"/>
          </p:nvPr>
        </p:nvSpPr>
        <p:spPr>
          <a:xfrm>
            <a:off x="369930" y="1583270"/>
            <a:ext cx="8450261" cy="4057651"/>
          </a:xfrm>
          <a:prstGeom prst="rect">
            <a:avLst/>
          </a:prstGeom>
        </p:spPr>
        <p:txBody>
          <a:bodyPr>
            <a:noAutofit/>
          </a:bodyPr>
          <a:lstStyle>
            <a:lvl1pPr marL="0" indent="0" algn="ctr">
              <a:buNone/>
              <a:defRPr sz="2000" baseline="0">
                <a:solidFill>
                  <a:schemeClr val="bg1"/>
                </a:solidFill>
                <a:latin typeface="+mn-lt"/>
              </a:defRPr>
            </a:lvl1pPr>
          </a:lstStyle>
          <a:p>
            <a:r>
              <a:rPr lang="en-GB" dirty="0" smtClean="0"/>
              <a:t>Click icon to add Table</a:t>
            </a:r>
            <a:endParaRPr lang="en-GB" dirty="0"/>
          </a:p>
        </p:txBody>
      </p:sp>
      <p:sp>
        <p:nvSpPr>
          <p:cNvPr id="4" name="Text Placeholder 9"/>
          <p:cNvSpPr>
            <a:spLocks noGrp="1"/>
          </p:cNvSpPr>
          <p:nvPr>
            <p:ph type="body" sz="quarter" idx="11" hasCustomPrompt="1"/>
          </p:nvPr>
        </p:nvSpPr>
        <p:spPr>
          <a:xfrm>
            <a:off x="249467" y="5820268"/>
            <a:ext cx="7461250" cy="276999"/>
          </a:xfrm>
          <a:prstGeom prst="rect">
            <a:avLst/>
          </a:prstGeom>
        </p:spPr>
        <p:txBody>
          <a:bodyPr wrap="square" anchor="b" anchorCtr="0">
            <a:noAutofit/>
          </a:bodyPr>
          <a:lstStyle>
            <a:lvl1pPr marL="0" indent="0" algn="l" defTabSz="603703">
              <a:lnSpc>
                <a:spcPct val="100000"/>
              </a:lnSpc>
              <a:spcBef>
                <a:spcPct val="50000"/>
              </a:spcBef>
              <a:buNone/>
              <a:defRPr lang="en-US" sz="1600" b="0" i="0" kern="1200" dirty="0" smtClean="0">
                <a:solidFill>
                  <a:srgbClr val="FFFFFF"/>
                </a:solidFill>
                <a:latin typeface="+mj-lt"/>
                <a:ea typeface="+mn-ea"/>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34000">
                  <a:schemeClr val="tx2"/>
                </a:gs>
                <a:gs pos="93000">
                  <a:schemeClr val="accent5"/>
                </a:gs>
                <a:gs pos="0">
                  <a:schemeClr val="accent1"/>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5618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4" name="Text Placeholder 9"/>
          <p:cNvSpPr>
            <a:spLocks noGrp="1"/>
          </p:cNvSpPr>
          <p:nvPr>
            <p:ph type="body" sz="quarter" idx="11" hasCustomPrompt="1"/>
          </p:nvPr>
        </p:nvSpPr>
        <p:spPr>
          <a:xfrm>
            <a:off x="245729" y="5820268"/>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5" name="Title 1"/>
          <p:cNvSpPr>
            <a:spLocks noGrp="1"/>
          </p:cNvSpPr>
          <p:nvPr>
            <p:ph type="ctrTitle" hasCustomPrompt="1"/>
          </p:nvPr>
        </p:nvSpPr>
        <p:spPr>
          <a:xfrm>
            <a:off x="259599" y="403229"/>
            <a:ext cx="8632053"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Chart Title Goes Here</a:t>
            </a:r>
            <a:endParaRPr lang="en-US" dirty="0"/>
          </a:p>
        </p:txBody>
      </p:sp>
      <p:sp>
        <p:nvSpPr>
          <p:cNvPr id="6"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smtClean="0"/>
              <a:t>Click icon to add chart</a:t>
            </a:r>
            <a:endParaRPr lang="en-US" dirty="0"/>
          </a:p>
        </p:txBody>
      </p:sp>
    </p:spTree>
    <p:extLst>
      <p:ext uri="{BB962C8B-B14F-4D97-AF65-F5344CB8AC3E}">
        <p14:creationId xmlns:p14="http://schemas.microsoft.com/office/powerpoint/2010/main" val="2631674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8.xml><?xml version="1.0" encoding="utf-8"?>
<p:sldLayout xmlns:a="http://schemas.openxmlformats.org/drawingml/2006/main" xmlns:r="http://schemas.openxmlformats.org/officeDocument/2006/relationships" xmlns:p="http://schemas.openxmlformats.org/presentationml/2006/main" showMasterSp="0" preserve="1" userDrawn="1">
  <p:cSld name="1_Title and Chart">
    <p:bg>
      <p:bgPr>
        <a:solidFill>
          <a:schemeClr val="tx2"/>
        </a:solidFill>
        <a:effectLst/>
      </p:bgPr>
    </p:bg>
    <p:spTree>
      <p:nvGrpSpPr>
        <p:cNvPr id="1" name=""/>
        <p:cNvGrpSpPr/>
        <p:nvPr/>
      </p:nvGrpSpPr>
      <p:grpSpPr>
        <a:xfrm>
          <a:off x="0" y="0"/>
          <a:ext cx="0" cy="0"/>
          <a:chOff x="0" y="0"/>
          <a:chExt cx="0" cy="0"/>
        </a:xfrm>
      </p:grpSpPr>
      <p:sp>
        <p:nvSpPr>
          <p:cNvPr id="18"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rgbClr val="FFFFFF"/>
                </a:solidFill>
                <a:latin typeface="+mn-lt"/>
                <a:cs typeface="CiscoSans ExtraLight"/>
              </a:defRPr>
            </a:lvl1pPr>
          </a:lstStyle>
          <a:p>
            <a:r>
              <a:rPr lang="en-US" smtClean="0"/>
              <a:t>Click icon to add chart</a:t>
            </a:r>
            <a:endParaRPr lang="en-US" dirty="0"/>
          </a:p>
        </p:txBody>
      </p:sp>
      <p:sp>
        <p:nvSpPr>
          <p:cNvPr id="19" name="Title 1"/>
          <p:cNvSpPr>
            <a:spLocks noGrp="1"/>
          </p:cNvSpPr>
          <p:nvPr>
            <p:ph type="ctrTitle" hasCustomPrompt="1"/>
          </p:nvPr>
        </p:nvSpPr>
        <p:spPr>
          <a:xfrm>
            <a:off x="259557" y="403229"/>
            <a:ext cx="8615940"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Chart Title Goes Here</a:t>
            </a:r>
            <a:endParaRPr lang="en-US" dirty="0"/>
          </a:p>
        </p:txBody>
      </p:sp>
      <p:sp>
        <p:nvSpPr>
          <p:cNvPr id="22" name="Text Placeholder 9"/>
          <p:cNvSpPr>
            <a:spLocks noGrp="1"/>
          </p:cNvSpPr>
          <p:nvPr>
            <p:ph type="body" sz="quarter" idx="11" hasCustomPrompt="1"/>
          </p:nvPr>
        </p:nvSpPr>
        <p:spPr>
          <a:xfrm>
            <a:off x="245729" y="5820268"/>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rgbClr val="FFFFFF"/>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2101388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1_Title_Chart_and_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9557"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3" name="Chart Placeholder 2"/>
          <p:cNvSpPr>
            <a:spLocks noGrp="1"/>
          </p:cNvSpPr>
          <p:nvPr>
            <p:ph type="chart" sz="quarter" idx="12" hasCustomPrompt="1"/>
          </p:nvPr>
        </p:nvSpPr>
        <p:spPr>
          <a:xfrm>
            <a:off x="4786111" y="1559096"/>
            <a:ext cx="4016375" cy="4292600"/>
          </a:xfrm>
          <a:prstGeom prst="rect">
            <a:avLst/>
          </a:prstGeom>
        </p:spPr>
        <p:txBody>
          <a:bodyPr vert="horz">
            <a:noAutofit/>
          </a:bodyPr>
          <a:lstStyle>
            <a:lvl1pPr marL="0" indent="0" algn="ctr">
              <a:buNone/>
              <a:defRPr sz="2000">
                <a:solidFill>
                  <a:schemeClr val="tx2"/>
                </a:solidFill>
                <a:latin typeface="+mn-lt"/>
                <a:cs typeface="CiscoSans ExtraLight"/>
              </a:defRPr>
            </a:lvl1pPr>
          </a:lstStyle>
          <a:p>
            <a:r>
              <a:rPr lang="en-US" dirty="0" smtClean="0"/>
              <a:t>Insert Chart Here</a:t>
            </a:r>
            <a:endParaRPr lang="en-US" dirty="0"/>
          </a:p>
        </p:txBody>
      </p:sp>
    </p:spTree>
    <p:extLst>
      <p:ext uri="{BB962C8B-B14F-4D97-AF65-F5344CB8AC3E}">
        <p14:creationId xmlns:p14="http://schemas.microsoft.com/office/powerpoint/2010/main" val="1620085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p:bld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_Title and Chart">
    <p:bg>
      <p:bgPr>
        <a:solidFill>
          <a:schemeClr val="tx2"/>
        </a:solidFill>
        <a:effectLst/>
      </p:bgPr>
    </p:bg>
    <p:spTree>
      <p:nvGrpSpPr>
        <p:cNvPr id="1" name=""/>
        <p:cNvGrpSpPr/>
        <p:nvPr/>
      </p:nvGrpSpPr>
      <p:grpSpPr>
        <a:xfrm>
          <a:off x="0" y="0"/>
          <a:ext cx="0" cy="0"/>
          <a:chOff x="0" y="0"/>
          <a:chExt cx="0" cy="0"/>
        </a:xfrm>
      </p:grpSpPr>
      <p:sp>
        <p:nvSpPr>
          <p:cNvPr id="18" name="Chart Placeholder 2"/>
          <p:cNvSpPr>
            <a:spLocks noGrp="1"/>
          </p:cNvSpPr>
          <p:nvPr>
            <p:ph type="chart" sz="quarter" idx="10"/>
          </p:nvPr>
        </p:nvSpPr>
        <p:spPr>
          <a:xfrm>
            <a:off x="369888" y="1583270"/>
            <a:ext cx="8450262" cy="4057651"/>
          </a:xfrm>
          <a:prstGeom prst="rect">
            <a:avLst/>
          </a:prstGeom>
        </p:spPr>
        <p:txBody>
          <a:bodyPr vert="horz">
            <a:noAutofit/>
          </a:bodyPr>
          <a:lstStyle>
            <a:lvl1pPr marL="0" indent="0" algn="ctr">
              <a:buNone/>
              <a:defRPr sz="2000" b="0" i="0">
                <a:solidFill>
                  <a:srgbClr val="FFFFFF"/>
                </a:solidFill>
                <a:latin typeface="+mn-lt"/>
                <a:cs typeface="CiscoSans ExtraLight"/>
              </a:defRPr>
            </a:lvl1pPr>
          </a:lstStyle>
          <a:p>
            <a:r>
              <a:rPr lang="en-US" smtClean="0"/>
              <a:t>Click icon to add chart</a:t>
            </a:r>
            <a:endParaRPr lang="en-US" dirty="0"/>
          </a:p>
        </p:txBody>
      </p:sp>
      <p:sp>
        <p:nvSpPr>
          <p:cNvPr id="19" name="Title 1"/>
          <p:cNvSpPr>
            <a:spLocks noGrp="1"/>
          </p:cNvSpPr>
          <p:nvPr>
            <p:ph type="ctrTitle" hasCustomPrompt="1"/>
          </p:nvPr>
        </p:nvSpPr>
        <p:spPr>
          <a:xfrm>
            <a:off x="259557" y="403229"/>
            <a:ext cx="8615940"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Chart Title Goes Here</a:t>
            </a:r>
            <a:endParaRPr lang="en-US" dirty="0"/>
          </a:p>
        </p:txBody>
      </p:sp>
      <p:sp>
        <p:nvSpPr>
          <p:cNvPr id="22" name="Text Placeholder 9"/>
          <p:cNvSpPr>
            <a:spLocks noGrp="1"/>
          </p:cNvSpPr>
          <p:nvPr>
            <p:ph type="body" sz="quarter" idx="11" hasCustomPrompt="1"/>
          </p:nvPr>
        </p:nvSpPr>
        <p:spPr>
          <a:xfrm>
            <a:off x="245729" y="5820305"/>
            <a:ext cx="7461250" cy="276999"/>
          </a:xfrm>
          <a:prstGeom prst="rect">
            <a:avLst/>
          </a:prstGeom>
        </p:spPr>
        <p:txBody>
          <a:bodyPr wrap="square" anchor="b" anchorCtr="0">
            <a:noAutofit/>
          </a:bodyPr>
          <a:lstStyle>
            <a:lvl1pPr algn="l" defTabSz="603703">
              <a:lnSpc>
                <a:spcPct val="100000"/>
              </a:lnSpc>
              <a:spcBef>
                <a:spcPct val="50000"/>
              </a:spcBef>
              <a:buNone/>
              <a:defRPr sz="1600" b="0" i="0">
                <a:solidFill>
                  <a:srgbClr val="FFFFFF"/>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57409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50.xml><?xml version="1.0" encoding="utf-8"?>
<p:sldLayout xmlns:a="http://schemas.openxmlformats.org/drawingml/2006/main" xmlns:r="http://schemas.openxmlformats.org/officeDocument/2006/relationships" xmlns:p="http://schemas.openxmlformats.org/presentationml/2006/main" showMasterSp="0" preserve="1" userDrawn="1">
  <p:cSld name="1_Title_Chart and text_Gradient_Background">
    <p:bg>
      <p:bgPr>
        <a:solidFill>
          <a:schemeClr val="accent1"/>
        </a:solidFill>
        <a:effectLst/>
      </p:bgPr>
    </p:bg>
    <p:spTree>
      <p:nvGrpSpPr>
        <p:cNvPr id="1" name=""/>
        <p:cNvGrpSpPr/>
        <p:nvPr/>
      </p:nvGrpSpPr>
      <p:grpSpPr>
        <a:xfrm>
          <a:off x="0" y="0"/>
          <a:ext cx="0" cy="0"/>
          <a:chOff x="0" y="0"/>
          <a:chExt cx="0" cy="0"/>
        </a:xfrm>
      </p:grpSpPr>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Chart Placeholder 2"/>
          <p:cNvSpPr>
            <a:spLocks noGrp="1"/>
          </p:cNvSpPr>
          <p:nvPr>
            <p:ph type="chart" sz="quarter" idx="12" hasCustomPrompt="1"/>
          </p:nvPr>
        </p:nvSpPr>
        <p:spPr>
          <a:xfrm>
            <a:off x="4786111" y="1559096"/>
            <a:ext cx="4016375" cy="4292600"/>
          </a:xfrm>
          <a:prstGeom prst="rect">
            <a:avLst/>
          </a:prstGeom>
        </p:spPr>
        <p:txBody>
          <a:bodyPr vert="horz">
            <a:noAutofit/>
          </a:bodyPr>
          <a:lstStyle>
            <a:lvl1pPr marL="0" indent="0" algn="ctr">
              <a:buNone/>
              <a:defRPr sz="2000">
                <a:solidFill>
                  <a:schemeClr val="bg1"/>
                </a:solidFill>
                <a:latin typeface="+mn-lt"/>
                <a:cs typeface="CiscoSans ExtraLight"/>
              </a:defRPr>
            </a:lvl1pPr>
          </a:lstStyle>
          <a:p>
            <a:r>
              <a:rPr lang="en-US" dirty="0" smtClean="0"/>
              <a:t>Insert Chart Here</a:t>
            </a:r>
            <a:endParaRPr lang="en-US" dirty="0"/>
          </a:p>
        </p:txBody>
      </p:sp>
      <p:sp>
        <p:nvSpPr>
          <p:cNvPr id="13" name="Title 1"/>
          <p:cNvSpPr>
            <a:spLocks noGrp="1"/>
          </p:cNvSpPr>
          <p:nvPr>
            <p:ph type="ctrTitle" hasCustomPrompt="1"/>
          </p:nvPr>
        </p:nvSpPr>
        <p:spPr>
          <a:xfrm>
            <a:off x="258679" y="403229"/>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1"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7282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P spid="13" grpId="0"/>
    </p:bld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8465"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1" name="Picture Placeholder 2"/>
          <p:cNvSpPr>
            <a:spLocks noGrp="1"/>
          </p:cNvSpPr>
          <p:nvPr>
            <p:ph type="pic" sz="quarter" idx="10" hasCustomPrompt="1"/>
          </p:nvPr>
        </p:nvSpPr>
        <p:spPr>
          <a:xfrm>
            <a:off x="4787319" y="1559096"/>
            <a:ext cx="4015167" cy="4295015"/>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Tree>
    <p:extLst>
      <p:ext uri="{BB962C8B-B14F-4D97-AF65-F5344CB8AC3E}">
        <p14:creationId xmlns:p14="http://schemas.microsoft.com/office/powerpoint/2010/main" val="1517359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bldLst>
  </p:timing>
</p:sldLayout>
</file>

<file path=ppt/slideLayouts/slideLayout452.xml><?xml version="1.0" encoding="utf-8"?>
<p:sldLayout xmlns:a="http://schemas.openxmlformats.org/drawingml/2006/main" xmlns:r="http://schemas.openxmlformats.org/officeDocument/2006/relationships" xmlns:p="http://schemas.openxmlformats.org/presentationml/2006/main" showMasterSp="0" preserve="1" userDrawn="1">
  <p:cSld name="1_Bottom title_photo and text">
    <p:bg>
      <p:bgRef idx="1001">
        <a:schemeClr val="bg2"/>
      </p:bgRef>
    </p:bg>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4787319" y="1559096"/>
            <a:ext cx="4015167" cy="4295015"/>
          </a:xfrm>
          <a:prstGeom prst="rect">
            <a:avLst/>
          </a:prstGeom>
        </p:spPr>
        <p:txBody>
          <a:bodyPr vert="horz"/>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
        <p:nvSpPr>
          <p:cNvPr id="18" name="Text Placeholder 17"/>
          <p:cNvSpPr>
            <a:spLocks noGrp="1"/>
          </p:cNvSpPr>
          <p:nvPr>
            <p:ph type="body" sz="quarter" idx="11" hasCustomPrompt="1"/>
          </p:nvPr>
        </p:nvSpPr>
        <p:spPr>
          <a:xfrm>
            <a:off x="255355" y="1559096"/>
            <a:ext cx="4265612" cy="4294544"/>
          </a:xfrm>
          <a:prstGeom prst="rect">
            <a:avLst/>
          </a:prstGeom>
        </p:spPr>
        <p:txBody>
          <a:bodyPr anchor="ctr" anchorCtr="0"/>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2" name="Title 1"/>
          <p:cNvSpPr>
            <a:spLocks noGrp="1"/>
          </p:cNvSpPr>
          <p:nvPr>
            <p:ph type="ctrTitle" hasCustomPrompt="1"/>
          </p:nvPr>
        </p:nvSpPr>
        <p:spPr>
          <a:xfrm>
            <a:off x="258679" y="403229"/>
            <a:ext cx="8659976" cy="971709"/>
          </a:xfrm>
          <a:prstGeom prst="rect">
            <a:avLst/>
          </a:prstGeom>
        </p:spPr>
        <p:txBody>
          <a:bodyPr anchor="t" anchorCtr="0"/>
          <a:lstStyle>
            <a:lvl1pPr algn="l">
              <a:lnSpc>
                <a:spcPct val="90000"/>
              </a:lnSpc>
              <a:defRPr sz="2500" b="0" i="0" spc="0" baseline="0">
                <a:solidFill>
                  <a:schemeClr val="tx2"/>
                </a:solidFill>
                <a:latin typeface="+mj-lt"/>
                <a:cs typeface="CiscoSans Thin"/>
              </a:defRPr>
            </a:lvl1pPr>
          </a:lstStyle>
          <a:p>
            <a:r>
              <a:rPr lang="en-US" dirty="0" smtClean="0"/>
              <a:t>Slide Title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4" name="Straight Connector 1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503038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2" grpId="0"/>
    </p:bld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showMasterSp="0" preserve="1" userDrawn="1">
  <p:cSld name="2_Bottom title_photo and text">
    <p:bg>
      <p:bgPr>
        <a:solidFill>
          <a:schemeClr val="accent4"/>
        </a:solid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7"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9"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3" name="Picture Placeholder 2"/>
          <p:cNvSpPr>
            <a:spLocks noGrp="1"/>
          </p:cNvSpPr>
          <p:nvPr>
            <p:ph type="pic" sz="quarter" idx="10" hasCustomPrompt="1"/>
          </p:nvPr>
        </p:nvSpPr>
        <p:spPr>
          <a:xfrm>
            <a:off x="4778525" y="1559096"/>
            <a:ext cx="4015167" cy="4295015"/>
          </a:xfrm>
          <a:prstGeom prst="rect">
            <a:avLst/>
          </a:prstGeom>
        </p:spPr>
        <p:txBody>
          <a:bodyPr vert="horz">
            <a:noAutofit/>
          </a:bodyPr>
          <a:lstStyle>
            <a:lvl1pPr marL="0" indent="0" algn="ctr">
              <a:buNone/>
              <a:defRPr sz="2000" b="0" i="0">
                <a:solidFill>
                  <a:schemeClr val="bg1"/>
                </a:solidFill>
                <a:latin typeface="+mn-lt"/>
                <a:cs typeface="CiscoSans ExtraLight"/>
              </a:defRPr>
            </a:lvl1pPr>
          </a:lstStyle>
          <a:p>
            <a:r>
              <a:rPr lang="en-US" dirty="0" smtClean="0"/>
              <a:t>Insert Image Here</a:t>
            </a:r>
            <a:endParaRPr lang="en-US" dirty="0"/>
          </a:p>
        </p:txBody>
      </p:sp>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Title 1"/>
          <p:cNvSpPr>
            <a:spLocks noGrp="1"/>
          </p:cNvSpPr>
          <p:nvPr>
            <p:ph type="ctrTitle" hasCustomPrompt="1"/>
          </p:nvPr>
        </p:nvSpPr>
        <p:spPr>
          <a:xfrm>
            <a:off x="261938" y="406402"/>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2"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16" name="Straight Connector 15"/>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8470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Lst>
  </p:timing>
</p:sldLayout>
</file>

<file path=ppt/slideLayouts/slideLayout454.xml><?xml version="1.0" encoding="utf-8"?>
<p:sldLayout xmlns:a="http://schemas.openxmlformats.org/drawingml/2006/main" xmlns:r="http://schemas.openxmlformats.org/officeDocument/2006/relationships" xmlns:p="http://schemas.openxmlformats.org/presentationml/2006/main" showMasterSp="0" preserve="1">
  <p:cSld name="Multiple photo">
    <p:bg>
      <p:bgRef idx="1001">
        <a:schemeClr val="bg2"/>
      </p:bgRef>
    </p:bg>
    <p:spTree>
      <p:nvGrpSpPr>
        <p:cNvPr id="1" name=""/>
        <p:cNvGrpSpPr/>
        <p:nvPr/>
      </p:nvGrpSpPr>
      <p:grpSpPr>
        <a:xfrm>
          <a:off x="0" y="0"/>
          <a:ext cx="0" cy="0"/>
          <a:chOff x="0" y="0"/>
          <a:chExt cx="0" cy="0"/>
        </a:xfrm>
      </p:grpSpPr>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49" name="Picture Placeholder 25"/>
          <p:cNvSpPr>
            <a:spLocks noGrp="1"/>
          </p:cNvSpPr>
          <p:nvPr>
            <p:ph type="pic" sz="quarter" idx="11" hasCustomPrompt="1"/>
          </p:nvPr>
        </p:nvSpPr>
        <p:spPr>
          <a:xfrm>
            <a:off x="3669033" y="311151"/>
            <a:ext cx="326786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baseline="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26" name="Picture Placeholder 25"/>
          <p:cNvSpPr>
            <a:spLocks noGrp="1"/>
          </p:cNvSpPr>
          <p:nvPr>
            <p:ph type="pic" sz="quarter" idx="10" hasCustomPrompt="1"/>
          </p:nvPr>
        </p:nvSpPr>
        <p:spPr>
          <a:xfrm>
            <a:off x="320866" y="311151"/>
            <a:ext cx="330200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1" name="Picture Placeholder 25"/>
          <p:cNvSpPr>
            <a:spLocks noGrp="1"/>
          </p:cNvSpPr>
          <p:nvPr>
            <p:ph type="pic" sz="quarter" idx="12" hasCustomPrompt="1"/>
          </p:nvPr>
        </p:nvSpPr>
        <p:spPr>
          <a:xfrm>
            <a:off x="6979833" y="311151"/>
            <a:ext cx="1838730" cy="130810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2" name="Rectangle 51"/>
          <p:cNvSpPr/>
          <p:nvPr/>
        </p:nvSpPr>
        <p:spPr>
          <a:xfrm>
            <a:off x="335007" y="3029035"/>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3" name="Picture Placeholder 25"/>
          <p:cNvSpPr>
            <a:spLocks noGrp="1"/>
          </p:cNvSpPr>
          <p:nvPr>
            <p:ph type="pic" sz="quarter" idx="13" hasCustomPrompt="1"/>
          </p:nvPr>
        </p:nvSpPr>
        <p:spPr>
          <a:xfrm>
            <a:off x="320824" y="3029035"/>
            <a:ext cx="2537420"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4" name="Rectangle 53"/>
          <p:cNvSpPr/>
          <p:nvPr/>
        </p:nvSpPr>
        <p:spPr>
          <a:xfrm>
            <a:off x="2911476" y="3029035"/>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5" name="Picture Placeholder 25"/>
          <p:cNvSpPr>
            <a:spLocks noGrp="1"/>
          </p:cNvSpPr>
          <p:nvPr>
            <p:ph type="pic" sz="quarter" idx="14" hasCustomPrompt="1"/>
          </p:nvPr>
        </p:nvSpPr>
        <p:spPr>
          <a:xfrm>
            <a:off x="2908334" y="3029035"/>
            <a:ext cx="4028516"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6" name="Rectangle 55"/>
          <p:cNvSpPr/>
          <p:nvPr/>
        </p:nvSpPr>
        <p:spPr>
          <a:xfrm>
            <a:off x="6979833" y="1683743"/>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7" name="Picture Placeholder 25"/>
          <p:cNvSpPr>
            <a:spLocks noGrp="1"/>
          </p:cNvSpPr>
          <p:nvPr>
            <p:ph type="pic" sz="quarter" idx="15" hasCustomPrompt="1"/>
          </p:nvPr>
        </p:nvSpPr>
        <p:spPr>
          <a:xfrm>
            <a:off x="6979833" y="1676483"/>
            <a:ext cx="1838730" cy="344941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8" name="Rectangle 57"/>
          <p:cNvSpPr/>
          <p:nvPr/>
        </p:nvSpPr>
        <p:spPr>
          <a:xfrm>
            <a:off x="6979833" y="5183045"/>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9" name="Picture Placeholder 25"/>
          <p:cNvSpPr>
            <a:spLocks noGrp="1"/>
          </p:cNvSpPr>
          <p:nvPr>
            <p:ph type="pic" sz="quarter" idx="16" hasCustomPrompt="1"/>
          </p:nvPr>
        </p:nvSpPr>
        <p:spPr>
          <a:xfrm>
            <a:off x="6979833" y="5183045"/>
            <a:ext cx="1838730" cy="130492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0"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9"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114698432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55.xml><?xml version="1.0" encoding="utf-8"?>
<p:sldLayout xmlns:a="http://schemas.openxmlformats.org/drawingml/2006/main" xmlns:r="http://schemas.openxmlformats.org/officeDocument/2006/relationships" xmlns:p="http://schemas.openxmlformats.org/presentationml/2006/main" showMasterSp="0" preserve="1">
  <p:cSld name="single photo with caption">
    <p:bg>
      <p:bgRef idx="1001">
        <a:schemeClr val="bg2"/>
      </p:bgRef>
    </p:bg>
    <p:spTree>
      <p:nvGrpSpPr>
        <p:cNvPr id="1" name=""/>
        <p:cNvGrpSpPr/>
        <p:nvPr/>
      </p:nvGrpSpPr>
      <p:grpSpPr>
        <a:xfrm>
          <a:off x="0" y="0"/>
          <a:ext cx="0" cy="0"/>
          <a:chOff x="0" y="0"/>
          <a:chExt cx="0" cy="0"/>
        </a:xfrm>
      </p:grpSpPr>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3" name="Rectangle 22"/>
          <p:cNvSpPr/>
          <p:nvPr userDrawn="1"/>
        </p:nvSpPr>
        <p:spPr>
          <a:xfrm>
            <a:off x="1891875" y="4794353"/>
            <a:ext cx="5347552" cy="996372"/>
          </a:xfrm>
          <a:prstGeom prst="rect">
            <a:avLst/>
          </a:prstGeom>
          <a:no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1900238" y="795528"/>
            <a:ext cx="5329238" cy="4005072"/>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solidFill>
                  <a:schemeClr val="tx1"/>
                </a:solidFill>
                <a:latin typeface="+mj-lt"/>
              </a:defRPr>
            </a:lvl1pPr>
          </a:lstStyle>
          <a:p>
            <a:r>
              <a:rPr lang="en-US" smtClean="0"/>
              <a:t>Click to edit Master title style</a:t>
            </a:r>
            <a:endParaRPr lang="en-US" dirty="0"/>
          </a:p>
        </p:txBody>
      </p:sp>
      <p:sp>
        <p:nvSpPr>
          <p:cNvPr id="10" name="Rectangle 7"/>
          <p:cNvSpPr>
            <a:spLocks noChangeArrowheads="1"/>
          </p:cNvSpPr>
          <p:nvPr userDrawn="1"/>
        </p:nvSpPr>
        <p:spPr bwMode="ltGray">
          <a:xfrm>
            <a:off x="8662387" y="6601215"/>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5"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6" name="Rectangle 7"/>
          <p:cNvSpPr>
            <a:spLocks noChangeArrowheads="1"/>
          </p:cNvSpPr>
          <p:nvPr userDrawn="1"/>
        </p:nvSpPr>
        <p:spPr bwMode="ltGray">
          <a:xfrm>
            <a:off x="8662392"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1449205221"/>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56.xml><?xml version="1.0" encoding="utf-8"?>
<p:sldLayout xmlns:a="http://schemas.openxmlformats.org/drawingml/2006/main" xmlns:r="http://schemas.openxmlformats.org/officeDocument/2006/relationships" xmlns:p="http://schemas.openxmlformats.org/presentationml/2006/main" showMasterSp="0" preserve="1">
  <p:cSld name="Small photo_top left">
    <p:bg>
      <p:bgRef idx="1001">
        <a:schemeClr val="bg2"/>
      </p:bgRef>
    </p:bg>
    <p:spTree>
      <p:nvGrpSpPr>
        <p:cNvPr id="1" name=""/>
        <p:cNvGrpSpPr/>
        <p:nvPr/>
      </p:nvGrpSpPr>
      <p:grpSpPr>
        <a:xfrm>
          <a:off x="0" y="0"/>
          <a:ext cx="0" cy="0"/>
          <a:chOff x="0" y="0"/>
          <a:chExt cx="0" cy="0"/>
        </a:xfrm>
      </p:grpSpPr>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338329" y="310896"/>
            <a:ext cx="3273552" cy="2459736"/>
          </a:xfrm>
          <a:prstGeom prst="rect">
            <a:avLst/>
          </a:prstGeom>
          <a:solidFill>
            <a:schemeClr val="bg1">
              <a:alpha val="30000"/>
            </a:schemeClr>
          </a:solidFill>
          <a:ln>
            <a:solidFill>
              <a:schemeClr val="bg2"/>
            </a:solidFill>
          </a:ln>
          <a:effectLst/>
        </p:spPr>
        <p:txBody>
          <a:bodyPr vert="horz" lIns="68589" tIns="34295" rIns="68589" bIns="34295" rtlCol="0" anchor="ctr" anchorCtr="0">
            <a:normAutofit/>
          </a:bodyPr>
          <a:lstStyle>
            <a:lvl1pPr marL="0" indent="0" algn="ctr" defTabSz="685891"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tx1"/>
                </a:solidFill>
                <a:latin typeface="+mj-lt"/>
                <a:ea typeface="+mn-ea"/>
                <a:cs typeface="+mn-cs"/>
              </a:defRPr>
            </a:lvl1pPr>
          </a:lstStyle>
          <a:p>
            <a:r>
              <a:rPr lang="en-US" smtClean="0"/>
              <a:t>Click icon to add picture</a:t>
            </a:r>
            <a:endParaRPr lang="en-US" dirty="0"/>
          </a:p>
        </p:txBody>
      </p:sp>
      <p:sp>
        <p:nvSpPr>
          <p:cNvPr id="9" name="Title 8"/>
          <p:cNvSpPr>
            <a:spLocks noGrp="1"/>
          </p:cNvSpPr>
          <p:nvPr>
            <p:ph type="title" hasCustomPrompt="1"/>
          </p:nvPr>
        </p:nvSpPr>
        <p:spPr>
          <a:xfrm>
            <a:off x="238092" y="3429000"/>
            <a:ext cx="7009298" cy="1421928"/>
          </a:xfrm>
        </p:spPr>
        <p:txBody>
          <a:bodyPr anchor="t">
            <a:noAutofit/>
          </a:bodyPr>
          <a:lstStyle>
            <a:lvl1pPr marL="0" marR="0" indent="0" algn="l" defTabSz="685891" rtl="0" eaLnBrk="1" fontAlgn="auto" latinLnBrk="0" hangingPunct="1">
              <a:lnSpc>
                <a:spcPct val="80000"/>
              </a:lnSpc>
              <a:spcBef>
                <a:spcPct val="0"/>
              </a:spcBef>
              <a:spcAft>
                <a:spcPts val="0"/>
              </a:spcAft>
              <a:buClrTx/>
              <a:buSzTx/>
              <a:buFontTx/>
              <a:buNone/>
              <a:tabLst/>
              <a:defRPr sz="4500">
                <a:solidFill>
                  <a:schemeClr val="tx1"/>
                </a:solidFill>
                <a:latin typeface="+mj-lt"/>
              </a:defRPr>
            </a:lvl1pPr>
          </a:lstStyle>
          <a:p>
            <a:r>
              <a:rPr lang="en-US" dirty="0" smtClean="0"/>
              <a:t>Large photo </a:t>
            </a:r>
            <a:br>
              <a:rPr lang="en-US" dirty="0" smtClean="0"/>
            </a:br>
            <a:r>
              <a:rPr lang="en-US" dirty="0" smtClean="0"/>
              <a:t>caption here.</a:t>
            </a:r>
          </a:p>
        </p:txBody>
      </p:sp>
      <p:sp>
        <p:nvSpPr>
          <p:cNvPr id="8" name="Rectangle 4"/>
          <p:cNvSpPr>
            <a:spLocks noChangeArrowheads="1"/>
          </p:cNvSpPr>
          <p:nvPr userDrawn="1"/>
        </p:nvSpPr>
        <p:spPr bwMode="ltGray">
          <a:xfrm>
            <a:off x="292084" y="6607053"/>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smtClean="0">
                <a:solidFill>
                  <a:srgbClr val="272848"/>
                </a:solidFill>
              </a:rPr>
              <a:t>© 2013  Cisco and/or its affiliates. All rights reserved.</a:t>
            </a:r>
            <a:endParaRPr lang="en-US" sz="600" dirty="0">
              <a:solidFill>
                <a:srgbClr val="272848"/>
              </a:solidFill>
            </a:endParaRPr>
          </a:p>
        </p:txBody>
      </p:sp>
      <p:sp>
        <p:nvSpPr>
          <p:cNvPr id="10" name="Rectangle 7"/>
          <p:cNvSpPr>
            <a:spLocks noChangeArrowheads="1"/>
          </p:cNvSpPr>
          <p:nvPr userDrawn="1"/>
        </p:nvSpPr>
        <p:spPr bwMode="ltGray">
          <a:xfrm>
            <a:off x="8662387" y="6601215"/>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4"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2"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1"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1512139762"/>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57.xml><?xml version="1.0" encoding="utf-8"?>
<p:sldLayout xmlns:a="http://schemas.openxmlformats.org/drawingml/2006/main" xmlns:r="http://schemas.openxmlformats.org/officeDocument/2006/relationships" xmlns:p="http://schemas.openxmlformats.org/presentationml/2006/main" showMasterSp="0" preserve="1">
  <p:cSld name="Portrait photo_right side">
    <p:bg>
      <p:bgRef idx="1001">
        <a:schemeClr val="bg2"/>
      </p:bgRef>
    </p:bg>
    <p:spTree>
      <p:nvGrpSpPr>
        <p:cNvPr id="1" name=""/>
        <p:cNvGrpSpPr/>
        <p:nvPr/>
      </p:nvGrpSpPr>
      <p:grpSpPr>
        <a:xfrm>
          <a:off x="0" y="0"/>
          <a:ext cx="0" cy="0"/>
          <a:chOff x="0" y="0"/>
          <a:chExt cx="0" cy="0"/>
        </a:xfrm>
      </p:grpSpPr>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4992624" y="859536"/>
            <a:ext cx="3630168" cy="5029200"/>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9" name="Title 8"/>
          <p:cNvSpPr>
            <a:spLocks noGrp="1"/>
          </p:cNvSpPr>
          <p:nvPr>
            <p:ph type="title"/>
          </p:nvPr>
        </p:nvSpPr>
        <p:spPr>
          <a:xfrm>
            <a:off x="254870" y="729056"/>
            <a:ext cx="4349918" cy="1085313"/>
          </a:xfrm>
        </p:spPr>
        <p:txBody>
          <a:bodyPr anchor="t">
            <a:noAutofit/>
          </a:bodyPr>
          <a:lstStyle>
            <a:lvl1pPr>
              <a:lnSpc>
                <a:spcPct val="90000"/>
              </a:lnSpc>
              <a:defRPr sz="2500">
                <a:solidFill>
                  <a:schemeClr val="tx1"/>
                </a:solidFill>
                <a:latin typeface="+mj-lt"/>
              </a:defRPr>
            </a:lvl1pPr>
          </a:lstStyle>
          <a:p>
            <a:r>
              <a:rPr lang="en-US" smtClean="0"/>
              <a:t>Click to edit Master title style</a:t>
            </a:r>
            <a:endParaRPr lang="en-US" dirty="0"/>
          </a:p>
        </p:txBody>
      </p:sp>
      <p:sp>
        <p:nvSpPr>
          <p:cNvPr id="8" name="Rectangle 4"/>
          <p:cNvSpPr>
            <a:spLocks noChangeArrowheads="1"/>
          </p:cNvSpPr>
          <p:nvPr userDrawn="1"/>
        </p:nvSpPr>
        <p:spPr bwMode="ltGray">
          <a:xfrm>
            <a:off x="265708" y="6607053"/>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smtClean="0">
                <a:solidFill>
                  <a:srgbClr val="272848"/>
                </a:solidFill>
              </a:rPr>
              <a:t>© 2013  Cisco and/or its affiliates. All rights reserved.</a:t>
            </a:r>
            <a:endParaRPr lang="en-US" sz="600" dirty="0">
              <a:solidFill>
                <a:srgbClr val="272848"/>
              </a:solidFill>
            </a:endParaRPr>
          </a:p>
        </p:txBody>
      </p:sp>
      <p:sp>
        <p:nvSpPr>
          <p:cNvPr id="10" name="Rectangle 7"/>
          <p:cNvSpPr>
            <a:spLocks noChangeArrowheads="1"/>
          </p:cNvSpPr>
          <p:nvPr userDrawn="1"/>
        </p:nvSpPr>
        <p:spPr bwMode="ltGray">
          <a:xfrm>
            <a:off x="8662387" y="6601215"/>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1"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2"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1560797635"/>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8" y="0"/>
            <a:ext cx="9144000" cy="6858000"/>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926524977"/>
      </p:ext>
    </p:extLst>
  </p:cSld>
  <p:clrMapOvr>
    <a:masterClrMapping/>
  </p:clrMapOvr>
  <p:transition spd="slow">
    <p:wipe/>
  </p:transition>
  <p:timing>
    <p:tnLst>
      <p:par>
        <p:cTn id="1" dur="indefinite" restart="never" nodeType="tmRoot"/>
      </p:par>
    </p:tnLst>
  </p:timing>
</p:sldLayout>
</file>

<file path=ppt/slideLayouts/slideLayout459.xml><?xml version="1.0" encoding="utf-8"?>
<p:sldLayout xmlns:a="http://schemas.openxmlformats.org/drawingml/2006/main" xmlns:r="http://schemas.openxmlformats.org/officeDocument/2006/relationships" xmlns:p="http://schemas.openxmlformats.org/presentationml/2006/main" preserve="1" userDrawn="1">
  <p:cSld name="1_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050" y="320923"/>
            <a:ext cx="8447031" cy="5877827"/>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1929578545"/>
      </p:ext>
    </p:extLst>
  </p:cSld>
  <p:clrMapOvr>
    <a:masterClrMapping/>
  </p:clrMapOvr>
  <p:transition spd="slow">
    <p:wip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_Chart_and_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9557"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3"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tx2"/>
                </a:solidFill>
                <a:latin typeface="+mn-lt"/>
                <a:cs typeface="CiscoSans ExtraLight"/>
              </a:defRPr>
            </a:lvl1pPr>
          </a:lstStyle>
          <a:p>
            <a:r>
              <a:rPr lang="en-US" dirty="0" smtClean="0"/>
              <a:t>Insert Chart Here</a:t>
            </a:r>
            <a:endParaRPr lang="en-US" dirty="0"/>
          </a:p>
        </p:txBody>
      </p:sp>
    </p:spTree>
    <p:extLst>
      <p:ext uri="{BB962C8B-B14F-4D97-AF65-F5344CB8AC3E}">
        <p14:creationId xmlns:p14="http://schemas.microsoft.com/office/powerpoint/2010/main" val="4175036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3" grpId="0"/>
    </p:bldLst>
  </p:timing>
</p:sldLayout>
</file>

<file path=ppt/slideLayouts/slideLayout460.xml><?xml version="1.0" encoding="utf-8"?>
<p:sldLayout xmlns:a="http://schemas.openxmlformats.org/drawingml/2006/main" xmlns:r="http://schemas.openxmlformats.org/officeDocument/2006/relationships" xmlns:p="http://schemas.openxmlformats.org/presentationml/2006/main" showMasterSp="0" preserve="1" userDrawn="1">
  <p:cSld name="2_Full bleed photo">
    <p:bg>
      <p:bgPr>
        <a:solidFill>
          <a:schemeClr val="tx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82"/>
            <a:ext cx="9144000" cy="6618515"/>
          </a:xfrm>
          <a:prstGeom prst="rect">
            <a:avLst/>
          </a:prstGeom>
        </p:spPr>
        <p:txBody>
          <a:bodyPr vert="horz"/>
          <a:lstStyle>
            <a:lvl1pPr marL="0" indent="0" algn="ctr">
              <a:buNone/>
              <a:defRPr sz="1500" baseline="0">
                <a:solidFill>
                  <a:schemeClr val="bg1"/>
                </a:solidFill>
                <a:latin typeface="+mn-lt"/>
                <a:cs typeface="CiscoSans ExtraLight"/>
              </a:defRPr>
            </a:lvl1pPr>
          </a:lstStyle>
          <a:p>
            <a:r>
              <a:rPr lang="en-US" smtClean="0"/>
              <a:t>Click icon to add picture</a:t>
            </a:r>
            <a:endParaRPr lang="en-US" dirty="0"/>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232796"/>
      </p:ext>
    </p:extLst>
  </p:cSld>
  <p:clrMapOvr>
    <a:masterClrMapping/>
  </p:clrMapOvr>
  <p:transition spd="slow">
    <p:wipe/>
  </p:transition>
  <p:timing>
    <p:tnLst>
      <p:par>
        <p:cTn id="1" dur="indefinite" restart="never" nodeType="tmRoot"/>
      </p:par>
    </p:tnLst>
  </p:timing>
</p:sldLayout>
</file>

<file path=ppt/slideLayouts/slideLayout461.xml><?xml version="1.0" encoding="utf-8"?>
<p:sldLayout xmlns:a="http://schemas.openxmlformats.org/drawingml/2006/main" xmlns:r="http://schemas.openxmlformats.org/officeDocument/2006/relationships" xmlns:p="http://schemas.openxmlformats.org/presentationml/2006/main" showMasterSp="0" preserve="1" userDrawn="1">
  <p:cSld name="Wide screen video">
    <p:bg>
      <p:bgRef idx="1001">
        <a:schemeClr val="bg2"/>
      </p:bgRef>
    </p:bg>
    <p:spTree>
      <p:nvGrpSpPr>
        <p:cNvPr id="1" name=""/>
        <p:cNvGrpSpPr/>
        <p:nvPr/>
      </p:nvGrpSpPr>
      <p:grpSpPr>
        <a:xfrm>
          <a:off x="0" y="0"/>
          <a:ext cx="0" cy="0"/>
          <a:chOff x="0" y="0"/>
          <a:chExt cx="0" cy="0"/>
        </a:xfrm>
      </p:grpSpPr>
      <p:sp>
        <p:nvSpPr>
          <p:cNvPr id="40" name="Media Placeholder 39"/>
          <p:cNvSpPr>
            <a:spLocks noGrp="1"/>
          </p:cNvSpPr>
          <p:nvPr>
            <p:ph type="media" sz="quarter" idx="11"/>
          </p:nvPr>
        </p:nvSpPr>
        <p:spPr>
          <a:xfrm>
            <a:off x="2916766" y="777240"/>
            <a:ext cx="5899416"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baseline="0" smtClean="0">
                <a:solidFill>
                  <a:schemeClr val="lt1"/>
                </a:solidFill>
                <a:latin typeface="+mn-lt"/>
                <a:ea typeface="+mn-ea"/>
                <a:cs typeface="CiscoSans"/>
              </a:defRPr>
            </a:lvl1pPr>
          </a:lstStyle>
          <a:p>
            <a:r>
              <a:rPr lang="en-US" smtClean="0"/>
              <a:t>Click icon to add media</a:t>
            </a:r>
            <a:endParaRPr lang="en-US" dirty="0"/>
          </a:p>
        </p:txBody>
      </p:sp>
      <p:sp>
        <p:nvSpPr>
          <p:cNvPr id="37"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38"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39"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25651499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62.xml><?xml version="1.0" encoding="utf-8"?>
<p:sldLayout xmlns:a="http://schemas.openxmlformats.org/drawingml/2006/main" xmlns:r="http://schemas.openxmlformats.org/officeDocument/2006/relationships" xmlns:p="http://schemas.openxmlformats.org/presentationml/2006/main" showMasterSp="0" preserve="1" userDrawn="1">
  <p:cSld name="Standard video">
    <p:bg>
      <p:bgRef idx="1001">
        <a:schemeClr val="bg2"/>
      </p:bgRef>
    </p:bg>
    <p:spTree>
      <p:nvGrpSpPr>
        <p:cNvPr id="1" name=""/>
        <p:cNvGrpSpPr/>
        <p:nvPr/>
      </p:nvGrpSpPr>
      <p:grpSpPr>
        <a:xfrm>
          <a:off x="0" y="0"/>
          <a:ext cx="0" cy="0"/>
          <a:chOff x="0" y="0"/>
          <a:chExt cx="0" cy="0"/>
        </a:xfrm>
      </p:grpSpPr>
      <p:sp>
        <p:nvSpPr>
          <p:cNvPr id="21" name="Media Placeholder 20"/>
          <p:cNvSpPr>
            <a:spLocks noGrp="1"/>
          </p:cNvSpPr>
          <p:nvPr>
            <p:ph type="media" sz="quarter" idx="10"/>
          </p:nvPr>
        </p:nvSpPr>
        <p:spPr>
          <a:xfrm>
            <a:off x="4391620" y="778669"/>
            <a:ext cx="4424562"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n-lt"/>
                <a:ea typeface="+mn-ea"/>
                <a:cs typeface="CiscoSans"/>
              </a:defRPr>
            </a:lvl1pPr>
          </a:lstStyle>
          <a:p>
            <a:r>
              <a:rPr lang="en-US" smtClean="0"/>
              <a:t>Click icon to add media</a:t>
            </a:r>
            <a:endParaRPr lang="en-US" dirty="0"/>
          </a:p>
        </p:txBody>
      </p:sp>
      <p:sp>
        <p:nvSpPr>
          <p:cNvPr id="19"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85"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spTree>
    <p:extLst>
      <p:ext uri="{BB962C8B-B14F-4D97-AF65-F5344CB8AC3E}">
        <p14:creationId xmlns:p14="http://schemas.microsoft.com/office/powerpoint/2010/main" val="8997764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463.xml><?xml version="1.0" encoding="utf-8"?>
<p:sldLayout xmlns:a="http://schemas.openxmlformats.org/drawingml/2006/main" xmlns:r="http://schemas.openxmlformats.org/officeDocument/2006/relationships" xmlns:p="http://schemas.openxmlformats.org/presentationml/2006/main" showMasterSp="0" preserve="1">
  <p:cSld name="Blank_gradient only">
    <p:bg>
      <p:bgRef idx="1001">
        <a:schemeClr val="bg2"/>
      </p:bgRef>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9" name="Straight Connector 8"/>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2657593"/>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64.xml><?xml version="1.0" encoding="utf-8"?>
<p:sldLayout xmlns:a="http://schemas.openxmlformats.org/drawingml/2006/main" xmlns:r="http://schemas.openxmlformats.org/officeDocument/2006/relationships" xmlns:p="http://schemas.openxmlformats.org/presentationml/2006/main" showMasterSp="0" preserve="1">
  <p:cSld name="1_Blank_gradient only">
    <p:bg>
      <p:bgPr>
        <a:solidFill>
          <a:schemeClr val="accent4"/>
        </a:soli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6396546"/>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65.xml><?xml version="1.0" encoding="utf-8"?>
<p:sldLayout xmlns:a="http://schemas.openxmlformats.org/drawingml/2006/main" xmlns:r="http://schemas.openxmlformats.org/officeDocument/2006/relationships" xmlns:p="http://schemas.openxmlformats.org/presentationml/2006/main" showMasterSp="0" preserve="1">
  <p:cSld name="2_Blank_gradient only">
    <p:bg>
      <p:bgPr>
        <a:gradFill>
          <a:gsLst>
            <a:gs pos="33000">
              <a:schemeClr val="bg2"/>
            </a:gs>
            <a:gs pos="0">
              <a:srgbClr val="272749"/>
            </a:gs>
            <a:gs pos="93000">
              <a:srgbClr val="EE402F"/>
            </a:gs>
            <a:gs pos="100000">
              <a:srgbClr val="F37528"/>
            </a:gs>
          </a:gsLst>
          <a:lin ang="1200000" scaled="0"/>
        </a:gra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FFFFFF"/>
                </a:solidFill>
                <a:cs typeface="CiscoSans Thin"/>
              </a:rPr>
              <a:t>© 2013-2014  Cisco and/or its affiliates. All rights reserved.</a:t>
            </a:r>
            <a:endParaRPr lang="en-US" sz="600" dirty="0">
              <a:solidFill>
                <a:srgbClr val="FFFFFF"/>
              </a:solidFill>
              <a:cs typeface="CiscoSans Thin"/>
            </a:endParaRP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8045983"/>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66.xml><?xml version="1.0" encoding="utf-8"?>
<p:sldLayout xmlns:a="http://schemas.openxmlformats.org/drawingml/2006/main" xmlns:r="http://schemas.openxmlformats.org/officeDocument/2006/relationships" xmlns:p="http://schemas.openxmlformats.org/presentationml/2006/main" preserve="1">
  <p:cSld name="3_Blank_gradient only">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8724848"/>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467.xml><?xml version="1.0" encoding="utf-8"?>
<p:sldLayout xmlns:a="http://schemas.openxmlformats.org/drawingml/2006/main" xmlns:r="http://schemas.openxmlformats.org/officeDocument/2006/relationships" xmlns:p="http://schemas.openxmlformats.org/presentationml/2006/main" showMasterSp="0" preserve="1" userDrawn="1">
  <p:cSld name="Closing Slide_green">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grpSp>
        <p:nvGrpSpPr>
          <p:cNvPr id="50" name="Group 5"/>
          <p:cNvGrpSpPr>
            <a:grpSpLocks/>
          </p:cNvGrpSpPr>
          <p:nvPr userDrawn="1"/>
        </p:nvGrpSpPr>
        <p:grpSpPr bwMode="auto">
          <a:xfrm>
            <a:off x="3947936" y="5451821"/>
            <a:ext cx="1240920" cy="879663"/>
            <a:chOff x="384" y="331"/>
            <a:chExt cx="912" cy="485"/>
          </a:xfrm>
        </p:grpSpPr>
        <p:sp>
          <p:nvSpPr>
            <p:cNvPr id="5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4"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5"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6"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7"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8"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9"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0"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1"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2"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3"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4"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65"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spTree>
    <p:extLst>
      <p:ext uri="{BB962C8B-B14F-4D97-AF65-F5344CB8AC3E}">
        <p14:creationId xmlns:p14="http://schemas.microsoft.com/office/powerpoint/2010/main" val="407166021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68.xml><?xml version="1.0" encoding="utf-8"?>
<p:sldLayout xmlns:a="http://schemas.openxmlformats.org/drawingml/2006/main" xmlns:r="http://schemas.openxmlformats.org/officeDocument/2006/relationships" xmlns:p="http://schemas.openxmlformats.org/presentationml/2006/main" showMasterSp="0" preserve="1" userDrawn="1">
  <p:cSld name="Closing Slide-green thank you">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64" name="TextBox 63"/>
          <p:cNvSpPr txBox="1"/>
          <p:nvPr userDrawn="1"/>
        </p:nvSpPr>
        <p:spPr>
          <a:xfrm>
            <a:off x="626132" y="3066765"/>
            <a:ext cx="2437270" cy="646331"/>
          </a:xfrm>
          <a:prstGeom prst="rect">
            <a:avLst/>
          </a:prstGeom>
          <a:noFill/>
        </p:spPr>
        <p:txBody>
          <a:bodyPr wrap="none" rtlCol="0">
            <a:spAutoFit/>
          </a:bodyPr>
          <a:lstStyle/>
          <a:p>
            <a:pPr defTabSz="457200"/>
            <a:r>
              <a:rPr lang="en-US" sz="3600" dirty="0" smtClean="0">
                <a:solidFill>
                  <a:srgbClr val="FFFFFF"/>
                </a:solidFill>
                <a:latin typeface="CiscoSansTT ExtraLight"/>
              </a:rPr>
              <a:t>Thank you.</a:t>
            </a:r>
            <a:endParaRPr lang="en-US" sz="3600" dirty="0">
              <a:solidFill>
                <a:srgbClr val="FFFFFF"/>
              </a:solidFill>
              <a:latin typeface="CiscoSansTT ExtraLight"/>
            </a:endParaRPr>
          </a:p>
        </p:txBody>
      </p:sp>
      <p:sp>
        <p:nvSpPr>
          <p:cNvPr id="65" name="Rectangle 64"/>
          <p:cNvSpPr>
            <a:spLocks noChangeArrowheads="1"/>
          </p:cNvSpPr>
          <p:nvPr userDrawn="1"/>
        </p:nvSpPr>
        <p:spPr bwMode="black">
          <a:xfrm>
            <a:off x="6286242" y="380156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66" name="Freeform 65"/>
          <p:cNvSpPr>
            <a:spLocks/>
          </p:cNvSpPr>
          <p:nvPr userDrawn="1"/>
        </p:nvSpPr>
        <p:spPr bwMode="black">
          <a:xfrm>
            <a:off x="6965595" y="3786904"/>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7" name="Freeform 66"/>
          <p:cNvSpPr>
            <a:spLocks/>
          </p:cNvSpPr>
          <p:nvPr userDrawn="1"/>
        </p:nvSpPr>
        <p:spPr bwMode="black">
          <a:xfrm>
            <a:off x="5798084" y="3786904"/>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8" name="Freeform 67"/>
          <p:cNvSpPr>
            <a:spLocks noEditPoints="1"/>
          </p:cNvSpPr>
          <p:nvPr userDrawn="1"/>
        </p:nvSpPr>
        <p:spPr bwMode="black">
          <a:xfrm>
            <a:off x="7425276" y="3786904"/>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9" name="Freeform 68"/>
          <p:cNvSpPr>
            <a:spLocks/>
          </p:cNvSpPr>
          <p:nvPr userDrawn="1"/>
        </p:nvSpPr>
        <p:spPr bwMode="black">
          <a:xfrm>
            <a:off x="6553371" y="3786904"/>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0" name="Freeform 69"/>
          <p:cNvSpPr>
            <a:spLocks/>
          </p:cNvSpPr>
          <p:nvPr userDrawn="1"/>
        </p:nvSpPr>
        <p:spPr bwMode="black">
          <a:xfrm>
            <a:off x="5566250"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1" name="Freeform 70"/>
          <p:cNvSpPr>
            <a:spLocks/>
          </p:cNvSpPr>
          <p:nvPr userDrawn="1"/>
        </p:nvSpPr>
        <p:spPr bwMode="black">
          <a:xfrm>
            <a:off x="5874058" y="2763750"/>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2" name="Freeform 71"/>
          <p:cNvSpPr>
            <a:spLocks/>
          </p:cNvSpPr>
          <p:nvPr userDrawn="1"/>
        </p:nvSpPr>
        <p:spPr bwMode="black">
          <a:xfrm>
            <a:off x="6176449" y="2484606"/>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3" name="Freeform 72"/>
          <p:cNvSpPr>
            <a:spLocks/>
          </p:cNvSpPr>
          <p:nvPr userDrawn="1"/>
        </p:nvSpPr>
        <p:spPr bwMode="black">
          <a:xfrm>
            <a:off x="6484258" y="2763750"/>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4" name="Freeform 73"/>
          <p:cNvSpPr>
            <a:spLocks/>
          </p:cNvSpPr>
          <p:nvPr userDrawn="1"/>
        </p:nvSpPr>
        <p:spPr bwMode="black">
          <a:xfrm>
            <a:off x="6785247" y="2966681"/>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5" name="Freeform 74"/>
          <p:cNvSpPr>
            <a:spLocks/>
          </p:cNvSpPr>
          <p:nvPr userDrawn="1"/>
        </p:nvSpPr>
        <p:spPr bwMode="black">
          <a:xfrm>
            <a:off x="7093060"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6" name="Freeform 75"/>
          <p:cNvSpPr>
            <a:spLocks/>
          </p:cNvSpPr>
          <p:nvPr userDrawn="1"/>
        </p:nvSpPr>
        <p:spPr bwMode="black">
          <a:xfrm>
            <a:off x="7400872"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7" name="Freeform 76"/>
          <p:cNvSpPr>
            <a:spLocks/>
          </p:cNvSpPr>
          <p:nvPr userDrawn="1"/>
        </p:nvSpPr>
        <p:spPr bwMode="black">
          <a:xfrm>
            <a:off x="7703257"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8" name="Freeform 77"/>
          <p:cNvSpPr>
            <a:spLocks/>
          </p:cNvSpPr>
          <p:nvPr userDrawn="1"/>
        </p:nvSpPr>
        <p:spPr bwMode="black">
          <a:xfrm>
            <a:off x="8011068" y="2966681"/>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9323366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700"/>
                                        <p:tgtEl>
                                          <p:spTgt spid="7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700"/>
                                        <p:tgtEl>
                                          <p:spTgt spid="7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700"/>
                                        <p:tgtEl>
                                          <p:spTgt spid="72"/>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700"/>
                                        <p:tgtEl>
                                          <p:spTgt spid="73"/>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700"/>
                                        <p:tgtEl>
                                          <p:spTgt spid="74"/>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700"/>
                                        <p:tgtEl>
                                          <p:spTgt spid="75"/>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700"/>
                                        <p:tgtEl>
                                          <p:spTgt spid="7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700"/>
                                        <p:tgtEl>
                                          <p:spTgt spid="7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700"/>
                                        <p:tgtEl>
                                          <p:spTgt spid="78"/>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70"/>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72"/>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74"/>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76"/>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78"/>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71"/>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73"/>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75"/>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77"/>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00"/>
                                        <p:tgtEl>
                                          <p:spTgt spid="67"/>
                                        </p:tgtEl>
                                      </p:cBhvr>
                                    </p:animEffect>
                                  </p:childTnLst>
                                </p:cTn>
                              </p:par>
                              <p:par>
                                <p:cTn id="58" presetID="10" presetClass="entr" presetSubtype="0" fill="hold" nodeType="withEffect">
                                  <p:stCondLst>
                                    <p:cond delay="1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700"/>
                                        <p:tgtEl>
                                          <p:spTgt spid="65"/>
                                        </p:tgtEl>
                                      </p:cBhvr>
                                    </p:animEffect>
                                  </p:childTnLst>
                                </p:cTn>
                              </p:par>
                              <p:par>
                                <p:cTn id="61" presetID="10" presetClass="entr" presetSubtype="0" fill="hold" nodeType="withEffect">
                                  <p:stCondLst>
                                    <p:cond delay="20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700"/>
                                        <p:tgtEl>
                                          <p:spTgt spid="69"/>
                                        </p:tgtEl>
                                      </p:cBhvr>
                                    </p:animEffect>
                                  </p:childTnLst>
                                </p:cTn>
                              </p:par>
                              <p:par>
                                <p:cTn id="64" presetID="10" presetClass="entr" presetSubtype="0" fill="hold" nodeType="withEffect">
                                  <p:stCondLst>
                                    <p:cond delay="30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00"/>
                                        <p:tgtEl>
                                          <p:spTgt spid="66"/>
                                        </p:tgtEl>
                                      </p:cBhvr>
                                    </p:animEffect>
                                  </p:childTnLst>
                                </p:cTn>
                              </p:par>
                              <p:par>
                                <p:cTn id="67" presetID="10" presetClass="entr" presetSubtype="0" fill="hold" nodeType="withEffect">
                                  <p:stCondLst>
                                    <p:cond delay="40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7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Lst>
  </p:timing>
</p:sldLayout>
</file>

<file path=ppt/slideLayouts/slideLayout469.xml><?xml version="1.0" encoding="utf-8"?>
<p:sldLayout xmlns:a="http://schemas.openxmlformats.org/drawingml/2006/main" xmlns:r="http://schemas.openxmlformats.org/officeDocument/2006/relationships" xmlns:p="http://schemas.openxmlformats.org/presentationml/2006/main" showMasterSp="0" preserve="1" userDrawn="1">
  <p:cSld name="Closing Slide-red">
    <p:bg>
      <p:bgRef idx="1001">
        <a:schemeClr val="bg2"/>
      </p:bgRef>
    </p:bg>
    <p:spTree>
      <p:nvGrpSpPr>
        <p:cNvPr id="1" name=""/>
        <p:cNvGrpSpPr/>
        <p:nvPr/>
      </p:nvGrpSpPr>
      <p:grpSpPr>
        <a:xfrm>
          <a:off x="0" y="0"/>
          <a:ext cx="0" cy="0"/>
          <a:chOff x="0" y="0"/>
          <a:chExt cx="0" cy="0"/>
        </a:xfrm>
      </p:grpSpPr>
      <p:grpSp>
        <p:nvGrpSpPr>
          <p:cNvPr id="18" name="Group 5"/>
          <p:cNvGrpSpPr>
            <a:grpSpLocks/>
          </p:cNvGrpSpPr>
          <p:nvPr userDrawn="1"/>
        </p:nvGrpSpPr>
        <p:grpSpPr bwMode="auto">
          <a:xfrm>
            <a:off x="3947936" y="5451821"/>
            <a:ext cx="1240920" cy="879663"/>
            <a:chOff x="384" y="331"/>
            <a:chExt cx="912" cy="485"/>
          </a:xfrm>
        </p:grpSpPr>
        <p:sp>
          <p:nvSpPr>
            <p:cNvPr id="19"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0"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1"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2"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3"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0"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1"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2"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3"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4"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5"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6"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7"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8"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9"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spTree>
    <p:extLst>
      <p:ext uri="{BB962C8B-B14F-4D97-AF65-F5344CB8AC3E}">
        <p14:creationId xmlns:p14="http://schemas.microsoft.com/office/powerpoint/2010/main" val="24138453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_Title_Chart and text_Gradient_Background">
    <p:bg>
      <p:bgPr>
        <a:solidFill>
          <a:schemeClr val="accent1"/>
        </a:solidFill>
        <a:effectLst/>
      </p:bgPr>
    </p:bg>
    <p:spTree>
      <p:nvGrpSpPr>
        <p:cNvPr id="1" name=""/>
        <p:cNvGrpSpPr/>
        <p:nvPr/>
      </p:nvGrpSpPr>
      <p:grpSpPr>
        <a:xfrm>
          <a:off x="0" y="0"/>
          <a:ext cx="0" cy="0"/>
          <a:chOff x="0" y="0"/>
          <a:chExt cx="0" cy="0"/>
        </a:xfrm>
      </p:grpSpPr>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Chart Placeholder 2"/>
          <p:cNvSpPr>
            <a:spLocks noGrp="1"/>
          </p:cNvSpPr>
          <p:nvPr>
            <p:ph type="chart" sz="quarter" idx="12" hasCustomPrompt="1"/>
          </p:nvPr>
        </p:nvSpPr>
        <p:spPr>
          <a:xfrm>
            <a:off x="4786132" y="1559096"/>
            <a:ext cx="4016375" cy="4292600"/>
          </a:xfrm>
          <a:prstGeom prst="rect">
            <a:avLst/>
          </a:prstGeom>
        </p:spPr>
        <p:txBody>
          <a:bodyPr vert="horz">
            <a:noAutofit/>
          </a:bodyPr>
          <a:lstStyle>
            <a:lvl1pPr marL="0" indent="0" algn="ctr">
              <a:buNone/>
              <a:defRPr sz="2000">
                <a:solidFill>
                  <a:schemeClr val="bg1"/>
                </a:solidFill>
                <a:latin typeface="+mn-lt"/>
                <a:cs typeface="CiscoSans ExtraLight"/>
              </a:defRPr>
            </a:lvl1pPr>
          </a:lstStyle>
          <a:p>
            <a:r>
              <a:rPr lang="en-US" dirty="0" smtClean="0"/>
              <a:t>Insert Chart Here</a:t>
            </a:r>
            <a:endParaRPr lang="en-US" dirty="0"/>
          </a:p>
        </p:txBody>
      </p:sp>
      <p:sp>
        <p:nvSpPr>
          <p:cNvPr id="13" name="Title 1"/>
          <p:cNvSpPr>
            <a:spLocks noGrp="1"/>
          </p:cNvSpPr>
          <p:nvPr>
            <p:ph type="ctrTitle" hasCustomPrompt="1"/>
          </p:nvPr>
        </p:nvSpPr>
        <p:spPr>
          <a:xfrm>
            <a:off x="258679" y="403229"/>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1"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7084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fade">
                                      <p:cBhvr>
                                        <p:cTn id="7" dur="500"/>
                                        <p:tgtEl>
                                          <p:spTgt spid="25">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P spid="13" grpId="0"/>
    </p:bldLst>
  </p:timing>
</p:sldLayout>
</file>

<file path=ppt/slideLayouts/slideLayout470.xml><?xml version="1.0" encoding="utf-8"?>
<p:sldLayout xmlns:a="http://schemas.openxmlformats.org/drawingml/2006/main" xmlns:r="http://schemas.openxmlformats.org/officeDocument/2006/relationships" xmlns:p="http://schemas.openxmlformats.org/presentationml/2006/main" showMasterSp="0" preserve="1" userDrawn="1">
  <p:cSld name="Closing_Thanks">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434" y="1254363"/>
            <a:ext cx="8694007" cy="3838231"/>
          </a:xfrm>
          <a:prstGeom prst="rect">
            <a:avLst/>
          </a:prstGeom>
        </p:spPr>
        <p:txBody>
          <a:bodyPr anchor="ctr" anchorCtr="0">
            <a:noAutofit/>
          </a:bodyPr>
          <a:lstStyle>
            <a:lvl1pPr algn="ctr">
              <a:lnSpc>
                <a:spcPct val="90000"/>
              </a:lnSpc>
              <a:defRPr sz="12000" b="0" i="1" spc="0" baseline="0">
                <a:solidFill>
                  <a:srgbClr val="FFFFFF"/>
                </a:solidFill>
                <a:latin typeface="+mj-lt"/>
                <a:cs typeface="CiscoSans Thin"/>
              </a:defRPr>
            </a:lvl1pPr>
          </a:lstStyle>
          <a:p>
            <a:r>
              <a:rPr lang="en-US" dirty="0" smtClean="0"/>
              <a:t>Thanks</a:t>
            </a:r>
            <a:endParaRPr lang="en-US" dirty="0"/>
          </a:p>
        </p:txBody>
      </p:sp>
      <p:grpSp>
        <p:nvGrpSpPr>
          <p:cNvPr id="20" name="Group 5"/>
          <p:cNvGrpSpPr>
            <a:grpSpLocks/>
          </p:cNvGrpSpPr>
          <p:nvPr userDrawn="1"/>
        </p:nvGrpSpPr>
        <p:grpSpPr bwMode="auto">
          <a:xfrm>
            <a:off x="3947936" y="5451821"/>
            <a:ext cx="1240920" cy="879663"/>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2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0"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1"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2"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3"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4"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5"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6"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7"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8"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49"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0"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sp>
          <p:nvSpPr>
            <p:cNvPr id="51"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smtClean="0">
                <a:solidFill>
                  <a:srgbClr val="FFFFFF"/>
                </a:solidFill>
                <a:latin typeface="Arial" charset="0"/>
              </a:endParaRPr>
            </a:p>
          </p:txBody>
        </p:sp>
      </p:grpSp>
      <p:cxnSp>
        <p:nvCxnSpPr>
          <p:cNvPr id="24" name="Straight Connector 2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3089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471.xml><?xml version="1.0" encoding="utf-8"?>
<p:sldLayout xmlns:a="http://schemas.openxmlformats.org/drawingml/2006/main" xmlns:r="http://schemas.openxmlformats.org/officeDocument/2006/relationships" xmlns:p="http://schemas.openxmlformats.org/presentationml/2006/main" showMasterSp="0" preserve="1" userDrawn="1">
  <p:cSld name="Closing Slide-red thank you">
    <p:bg>
      <p:bgRef idx="1001">
        <a:schemeClr val="bg2"/>
      </p:bgRef>
    </p:bg>
    <p:spTree>
      <p:nvGrpSpPr>
        <p:cNvPr id="1" name=""/>
        <p:cNvGrpSpPr/>
        <p:nvPr/>
      </p:nvGrpSpPr>
      <p:grpSpPr>
        <a:xfrm>
          <a:off x="0" y="0"/>
          <a:ext cx="0" cy="0"/>
          <a:chOff x="0" y="0"/>
          <a:chExt cx="0" cy="0"/>
        </a:xfrm>
      </p:grpSpPr>
      <p:sp>
        <p:nvSpPr>
          <p:cNvPr id="20" name="TextBox 19"/>
          <p:cNvSpPr txBox="1"/>
          <p:nvPr userDrawn="1"/>
        </p:nvSpPr>
        <p:spPr>
          <a:xfrm>
            <a:off x="626132" y="3066765"/>
            <a:ext cx="2437270" cy="646331"/>
          </a:xfrm>
          <a:prstGeom prst="rect">
            <a:avLst/>
          </a:prstGeom>
          <a:noFill/>
        </p:spPr>
        <p:txBody>
          <a:bodyPr wrap="none" rtlCol="0">
            <a:spAutoFit/>
          </a:bodyPr>
          <a:lstStyle/>
          <a:p>
            <a:pPr defTabSz="457200"/>
            <a:r>
              <a:rPr lang="en-US" sz="3600" dirty="0" smtClean="0">
                <a:solidFill>
                  <a:srgbClr val="FFFFFF"/>
                </a:solidFill>
                <a:latin typeface="CiscoSansTT ExtraLight"/>
              </a:rPr>
              <a:t>Thank you.</a:t>
            </a:r>
            <a:endParaRPr lang="en-US" sz="3600" dirty="0">
              <a:solidFill>
                <a:srgbClr val="FFFFFF"/>
              </a:solidFill>
              <a:latin typeface="CiscoSansTT ExtraLight"/>
            </a:endParaRPr>
          </a:p>
        </p:txBody>
      </p:sp>
      <p:sp>
        <p:nvSpPr>
          <p:cNvPr id="21" name="Rectangle 20"/>
          <p:cNvSpPr>
            <a:spLocks noChangeArrowheads="1"/>
          </p:cNvSpPr>
          <p:nvPr userDrawn="1"/>
        </p:nvSpPr>
        <p:spPr bwMode="black">
          <a:xfrm>
            <a:off x="6286242" y="380156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22" name="Freeform 21"/>
          <p:cNvSpPr>
            <a:spLocks/>
          </p:cNvSpPr>
          <p:nvPr userDrawn="1"/>
        </p:nvSpPr>
        <p:spPr bwMode="black">
          <a:xfrm>
            <a:off x="6965595" y="3786904"/>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23" name="Freeform 22"/>
          <p:cNvSpPr>
            <a:spLocks/>
          </p:cNvSpPr>
          <p:nvPr userDrawn="1"/>
        </p:nvSpPr>
        <p:spPr bwMode="black">
          <a:xfrm>
            <a:off x="5798084" y="3786904"/>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0" name="Freeform 39"/>
          <p:cNvSpPr>
            <a:spLocks noEditPoints="1"/>
          </p:cNvSpPr>
          <p:nvPr userDrawn="1"/>
        </p:nvSpPr>
        <p:spPr bwMode="black">
          <a:xfrm>
            <a:off x="7425276" y="3786904"/>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1" name="Freeform 40"/>
          <p:cNvSpPr>
            <a:spLocks/>
          </p:cNvSpPr>
          <p:nvPr userDrawn="1"/>
        </p:nvSpPr>
        <p:spPr bwMode="black">
          <a:xfrm>
            <a:off x="6553371" y="3786904"/>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2" name="Freeform 41"/>
          <p:cNvSpPr>
            <a:spLocks/>
          </p:cNvSpPr>
          <p:nvPr userDrawn="1"/>
        </p:nvSpPr>
        <p:spPr bwMode="black">
          <a:xfrm>
            <a:off x="5566250"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3" name="Freeform 42"/>
          <p:cNvSpPr>
            <a:spLocks/>
          </p:cNvSpPr>
          <p:nvPr userDrawn="1"/>
        </p:nvSpPr>
        <p:spPr bwMode="black">
          <a:xfrm>
            <a:off x="5874058" y="2763750"/>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4" name="Freeform 43"/>
          <p:cNvSpPr>
            <a:spLocks/>
          </p:cNvSpPr>
          <p:nvPr userDrawn="1"/>
        </p:nvSpPr>
        <p:spPr bwMode="black">
          <a:xfrm>
            <a:off x="6176449" y="2484606"/>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5" name="Freeform 44"/>
          <p:cNvSpPr>
            <a:spLocks/>
          </p:cNvSpPr>
          <p:nvPr userDrawn="1"/>
        </p:nvSpPr>
        <p:spPr bwMode="black">
          <a:xfrm>
            <a:off x="6484258" y="2763750"/>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6" name="Freeform 45"/>
          <p:cNvSpPr>
            <a:spLocks/>
          </p:cNvSpPr>
          <p:nvPr userDrawn="1"/>
        </p:nvSpPr>
        <p:spPr bwMode="black">
          <a:xfrm>
            <a:off x="6785247" y="2966681"/>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7" name="Freeform 46"/>
          <p:cNvSpPr>
            <a:spLocks/>
          </p:cNvSpPr>
          <p:nvPr userDrawn="1"/>
        </p:nvSpPr>
        <p:spPr bwMode="black">
          <a:xfrm>
            <a:off x="7093060"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8" name="Freeform 47"/>
          <p:cNvSpPr>
            <a:spLocks/>
          </p:cNvSpPr>
          <p:nvPr userDrawn="1"/>
        </p:nvSpPr>
        <p:spPr bwMode="black">
          <a:xfrm>
            <a:off x="7400872"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9" name="Freeform 48"/>
          <p:cNvSpPr>
            <a:spLocks/>
          </p:cNvSpPr>
          <p:nvPr userDrawn="1"/>
        </p:nvSpPr>
        <p:spPr bwMode="black">
          <a:xfrm>
            <a:off x="7703257"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50" name="Freeform 49"/>
          <p:cNvSpPr>
            <a:spLocks/>
          </p:cNvSpPr>
          <p:nvPr userDrawn="1"/>
        </p:nvSpPr>
        <p:spPr bwMode="black">
          <a:xfrm>
            <a:off x="8011068" y="2966681"/>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34723852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00"/>
                                        <p:tgtEl>
                                          <p:spTgt spid="44"/>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700"/>
                                        <p:tgtEl>
                                          <p:spTgt spid="46"/>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700"/>
                                        <p:tgtEl>
                                          <p:spTgt spid="48"/>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00"/>
                                        <p:tgtEl>
                                          <p:spTgt spid="49"/>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00"/>
                                        <p:tgtEl>
                                          <p:spTgt spid="50"/>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2"/>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4"/>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6"/>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8"/>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50"/>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3"/>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5"/>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7"/>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9"/>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700"/>
                                        <p:tgtEl>
                                          <p:spTgt spid="23"/>
                                        </p:tgtEl>
                                      </p:cBhvr>
                                    </p:animEffect>
                                  </p:childTnLst>
                                </p:cTn>
                              </p:par>
                              <p:par>
                                <p:cTn id="58" presetID="10" presetClass="entr" presetSubtype="0" fill="hold" nodeType="withEffect">
                                  <p:stCondLst>
                                    <p:cond delay="1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00"/>
                                        <p:tgtEl>
                                          <p:spTgt spid="21"/>
                                        </p:tgtEl>
                                      </p:cBhvr>
                                    </p:animEffect>
                                  </p:childTnLst>
                                </p:cTn>
                              </p:par>
                              <p:par>
                                <p:cTn id="61" presetID="10" presetClass="entr" presetSubtype="0" fill="hold" nodeType="withEffect">
                                  <p:stCondLst>
                                    <p:cond delay="2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700"/>
                                        <p:tgtEl>
                                          <p:spTgt spid="41"/>
                                        </p:tgtEl>
                                      </p:cBhvr>
                                    </p:animEffect>
                                  </p:childTnLst>
                                </p:cTn>
                              </p:par>
                              <p:par>
                                <p:cTn id="64" presetID="10" presetClass="entr" presetSubtype="0" fill="hold" nodeType="withEffect">
                                  <p:stCondLst>
                                    <p:cond delay="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00"/>
                                        <p:tgtEl>
                                          <p:spTgt spid="22"/>
                                        </p:tgtEl>
                                      </p:cBhvr>
                                    </p:animEffect>
                                  </p:childTnLst>
                                </p:cTn>
                              </p:par>
                              <p:par>
                                <p:cTn id="67" presetID="10" presetClass="entr" presetSubtype="0" fill="hold" nodeType="withEffect">
                                  <p:stCondLst>
                                    <p:cond delay="4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Layout>
</file>

<file path=ppt/slideLayouts/slideLayout47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xfrm>
            <a:off x="457200" y="6245307"/>
            <a:ext cx="2133600" cy="476251"/>
          </a:xfrm>
          <a:prstGeom prst="rect">
            <a:avLst/>
          </a:prstGeom>
          <a:ln/>
        </p:spPr>
        <p:txBody>
          <a:bodyPr/>
          <a:lstStyle>
            <a:lvl1pPr>
              <a:defRPr/>
            </a:lvl1pPr>
          </a:lstStyle>
          <a:p>
            <a:pPr defTabSz="457200"/>
            <a:endParaRPr lang="en-US">
              <a:solidFill>
                <a:srgbClr val="000000"/>
              </a:solidFill>
            </a:endParaRPr>
          </a:p>
        </p:txBody>
      </p:sp>
      <p:sp>
        <p:nvSpPr>
          <p:cNvPr id="4" name="Rectangle 5"/>
          <p:cNvSpPr>
            <a:spLocks noGrp="1" noChangeArrowheads="1"/>
          </p:cNvSpPr>
          <p:nvPr>
            <p:ph type="ftr" sz="quarter" idx="11"/>
          </p:nvPr>
        </p:nvSpPr>
        <p:spPr>
          <a:xfrm>
            <a:off x="3124200" y="6245307"/>
            <a:ext cx="2895600" cy="476251"/>
          </a:xfrm>
          <a:prstGeom prst="rect">
            <a:avLst/>
          </a:prstGeom>
          <a:ln/>
        </p:spPr>
        <p:txBody>
          <a:bodyPr/>
          <a:lstStyle>
            <a:lvl1pPr>
              <a:defRPr/>
            </a:lvl1pPr>
          </a:lstStyle>
          <a:p>
            <a:pPr defTabSz="457200"/>
            <a:endParaRPr lang="en-US">
              <a:solidFill>
                <a:srgbClr val="000000"/>
              </a:solidFill>
            </a:endParaRPr>
          </a:p>
        </p:txBody>
      </p:sp>
      <p:sp>
        <p:nvSpPr>
          <p:cNvPr id="5" name="Rectangle 6"/>
          <p:cNvSpPr>
            <a:spLocks noGrp="1" noChangeArrowheads="1"/>
          </p:cNvSpPr>
          <p:nvPr>
            <p:ph type="sldNum" sz="quarter" idx="12"/>
          </p:nvPr>
        </p:nvSpPr>
        <p:spPr>
          <a:xfrm>
            <a:off x="6553201" y="6245307"/>
            <a:ext cx="2133600" cy="476251"/>
          </a:xfrm>
          <a:prstGeom prst="rect">
            <a:avLst/>
          </a:prstGeom>
          <a:ln/>
        </p:spPr>
        <p:txBody>
          <a:bodyPr/>
          <a:lstStyle>
            <a:lvl1pPr>
              <a:defRPr/>
            </a:lvl1pPr>
          </a:lstStyle>
          <a:p>
            <a:pPr defTabSz="457200"/>
            <a:fld id="{337657DF-1360-4717-A95E-3F200E93A73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1775588385"/>
      </p:ext>
    </p:extLst>
  </p:cSld>
  <p:clrMapOvr>
    <a:masterClrMapping/>
  </p:clrMapOvr>
</p:sldLayout>
</file>

<file path=ppt/slideLayouts/slideLayout47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434"/>
            <a:ext cx="2133600" cy="365125"/>
          </a:xfrm>
          <a:prstGeom prst="rect">
            <a:avLst/>
          </a:prstGeom>
        </p:spPr>
        <p:txBody>
          <a:bodyPr lIns="68586" tIns="34294" rIns="68586" bIns="34294"/>
          <a:lstStyle/>
          <a:p>
            <a:pPr defTabSz="457200"/>
            <a:fld id="{F965CEB6-320F-DE42-88B7-588D157A8776}" type="datetime1">
              <a:rPr lang="en-US" smtClean="0">
                <a:solidFill>
                  <a:prstClr val="black">
                    <a:tint val="75000"/>
                  </a:prstClr>
                </a:solidFill>
              </a:rPr>
              <a:pPr defTabSz="457200"/>
              <a:t>17-Sep-15</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434"/>
            <a:ext cx="2895600" cy="365125"/>
          </a:xfrm>
          <a:prstGeom prst="rect">
            <a:avLst/>
          </a:prstGeom>
        </p:spPr>
        <p:txBody>
          <a:bodyPr lIns="68586" tIns="34294" rIns="68586" bIns="34294"/>
          <a:lstStyle/>
          <a:p>
            <a:pPr defTabSz="457200"/>
            <a:r>
              <a:rPr lang="en-US" dirty="0" smtClean="0">
                <a:solidFill>
                  <a:prstClr val="black">
                    <a:tint val="75000"/>
                  </a:prstClr>
                </a:solidFill>
              </a:rPr>
              <a:t>Cisco Confidential 2013</a:t>
            </a:r>
            <a:endParaRPr lang="en-US" dirty="0">
              <a:solidFill>
                <a:prstClr val="black">
                  <a:tint val="75000"/>
                </a:prstClr>
              </a:solidFill>
            </a:endParaRPr>
          </a:p>
        </p:txBody>
      </p:sp>
      <p:sp>
        <p:nvSpPr>
          <p:cNvPr id="4" name="Slide Number Placeholder 3"/>
          <p:cNvSpPr>
            <a:spLocks noGrp="1"/>
          </p:cNvSpPr>
          <p:nvPr>
            <p:ph type="sldNum" sz="quarter" idx="12"/>
          </p:nvPr>
        </p:nvSpPr>
        <p:spPr>
          <a:xfrm>
            <a:off x="6553201" y="6356434"/>
            <a:ext cx="2133600" cy="365125"/>
          </a:xfrm>
          <a:prstGeom prst="rect">
            <a:avLst/>
          </a:prstGeom>
        </p:spPr>
        <p:txBody>
          <a:bodyPr lIns="68586" tIns="34294" rIns="68586" bIns="34294"/>
          <a:lstStyle/>
          <a:p>
            <a:pPr defTabSz="457200"/>
            <a:fld id="{DAB29DE6-26E2-4B1B-A893-1346668A1358}"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429985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7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23"/>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68586" tIns="34294" rIns="68586" bIns="34294"/>
          <a:lstStyle>
            <a:lvl1pPr marL="0" indent="0" algn="ctr">
              <a:buNone/>
              <a:defRPr>
                <a:solidFill>
                  <a:schemeClr val="tx1">
                    <a:tint val="75000"/>
                  </a:schemeClr>
                </a:solidFill>
              </a:defRPr>
            </a:lvl1pPr>
            <a:lvl2pPr marL="342796" indent="0" algn="ctr">
              <a:buNone/>
              <a:defRPr>
                <a:solidFill>
                  <a:schemeClr val="tx1">
                    <a:tint val="75000"/>
                  </a:schemeClr>
                </a:solidFill>
              </a:defRPr>
            </a:lvl2pPr>
            <a:lvl3pPr marL="685606" indent="0" algn="ctr">
              <a:buNone/>
              <a:defRPr>
                <a:solidFill>
                  <a:schemeClr val="tx1">
                    <a:tint val="75000"/>
                  </a:schemeClr>
                </a:solidFill>
              </a:defRPr>
            </a:lvl3pPr>
            <a:lvl4pPr marL="1028407" indent="0" algn="ctr">
              <a:buNone/>
              <a:defRPr>
                <a:solidFill>
                  <a:schemeClr val="tx1">
                    <a:tint val="75000"/>
                  </a:schemeClr>
                </a:solidFill>
              </a:defRPr>
            </a:lvl4pPr>
            <a:lvl5pPr marL="1371213" indent="0" algn="ctr">
              <a:buNone/>
              <a:defRPr>
                <a:solidFill>
                  <a:schemeClr val="tx1">
                    <a:tint val="75000"/>
                  </a:schemeClr>
                </a:solidFill>
              </a:defRPr>
            </a:lvl5pPr>
            <a:lvl6pPr marL="1714009" indent="0" algn="ctr">
              <a:buNone/>
              <a:defRPr>
                <a:solidFill>
                  <a:schemeClr val="tx1">
                    <a:tint val="75000"/>
                  </a:schemeClr>
                </a:solidFill>
              </a:defRPr>
            </a:lvl6pPr>
            <a:lvl7pPr marL="2056817" indent="0" algn="ctr">
              <a:buNone/>
              <a:defRPr>
                <a:solidFill>
                  <a:schemeClr val="tx1">
                    <a:tint val="75000"/>
                  </a:schemeClr>
                </a:solidFill>
              </a:defRPr>
            </a:lvl7pPr>
            <a:lvl8pPr marL="2399620" indent="0" algn="ctr">
              <a:buNone/>
              <a:defRPr>
                <a:solidFill>
                  <a:schemeClr val="tx1">
                    <a:tint val="75000"/>
                  </a:schemeClr>
                </a:solidFill>
              </a:defRPr>
            </a:lvl8pPr>
            <a:lvl9pPr marL="274242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434"/>
            <a:ext cx="2133600" cy="365125"/>
          </a:xfrm>
          <a:prstGeom prst="rect">
            <a:avLst/>
          </a:prstGeom>
        </p:spPr>
        <p:txBody>
          <a:bodyPr lIns="68559" tIns="34280" rIns="68559" bIns="34280"/>
          <a:lstStyle/>
          <a:p>
            <a:pPr defTabSz="457200"/>
            <a:fld id="{B96035D2-0913-49EB-B483-5BE364F1703D}" type="datetimeFigureOut">
              <a:rPr lang="en-US" smtClean="0">
                <a:solidFill>
                  <a:srgbClr val="000000"/>
                </a:solidFill>
              </a:rPr>
              <a:pPr defTabSz="457200"/>
              <a:t>17-Sep-15</a:t>
            </a:fld>
            <a:endParaRPr lang="en-US">
              <a:solidFill>
                <a:srgbClr val="000000"/>
              </a:solidFill>
            </a:endParaRPr>
          </a:p>
        </p:txBody>
      </p:sp>
      <p:sp>
        <p:nvSpPr>
          <p:cNvPr id="5" name="Footer Placeholder 4"/>
          <p:cNvSpPr>
            <a:spLocks noGrp="1"/>
          </p:cNvSpPr>
          <p:nvPr>
            <p:ph type="ftr" sz="quarter" idx="11"/>
          </p:nvPr>
        </p:nvSpPr>
        <p:spPr>
          <a:xfrm>
            <a:off x="3124200" y="6356434"/>
            <a:ext cx="2895600" cy="365125"/>
          </a:xfrm>
          <a:prstGeom prst="rect">
            <a:avLst/>
          </a:prstGeom>
        </p:spPr>
        <p:txBody>
          <a:bodyPr lIns="68559" tIns="34280" rIns="68559" bIns="34280"/>
          <a:lstStyle/>
          <a:p>
            <a:pPr defTabSz="457200"/>
            <a:endParaRPr lang="en-US">
              <a:solidFill>
                <a:srgbClr val="000000"/>
              </a:solidFill>
            </a:endParaRPr>
          </a:p>
        </p:txBody>
      </p:sp>
      <p:sp>
        <p:nvSpPr>
          <p:cNvPr id="6" name="Slide Number Placeholder 5"/>
          <p:cNvSpPr>
            <a:spLocks noGrp="1"/>
          </p:cNvSpPr>
          <p:nvPr>
            <p:ph type="sldNum" sz="quarter" idx="12"/>
          </p:nvPr>
        </p:nvSpPr>
        <p:spPr>
          <a:xfrm>
            <a:off x="6553201" y="6356434"/>
            <a:ext cx="2133600" cy="365125"/>
          </a:xfrm>
          <a:prstGeom prst="rect">
            <a:avLst/>
          </a:prstGeom>
        </p:spPr>
        <p:txBody>
          <a:bodyPr lIns="68559" tIns="34280" rIns="68559" bIns="34280"/>
          <a:lstStyle/>
          <a:p>
            <a:pPr defTabSz="457200"/>
            <a:fld id="{DCB75E90-43C4-4379-A359-F1B1CB39F761}" type="slidenum">
              <a:rPr lang="en-US" smtClean="0">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4214457782"/>
      </p:ext>
    </p:extLst>
  </p:cSld>
  <p:clrMapOvr>
    <a:masterClrMapping/>
  </p:clrMapOvr>
</p:sldLayout>
</file>

<file path=ppt/slideLayouts/slideLayout47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22327" y="1328170"/>
            <a:ext cx="8551441" cy="4965699"/>
          </a:xfrm>
          <a:prstGeom prst="rect">
            <a:avLst/>
          </a:prstGeom>
        </p:spPr>
        <p:txBody>
          <a:bodyPr lIns="68475" tIns="34238" rIns="68475" bIns="34238"/>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098116667"/>
      </p:ext>
    </p:extLst>
  </p:cSld>
  <p:clrMapOvr>
    <a:masterClrMapping/>
  </p:clrMapOvr>
</p:sldLayout>
</file>

<file path=ppt/slideLayouts/slideLayout476.xml><?xml version="1.0" encoding="utf-8"?>
<p:sldLayout xmlns:a="http://schemas.openxmlformats.org/drawingml/2006/main" xmlns:r="http://schemas.openxmlformats.org/officeDocument/2006/relationships" xmlns:p="http://schemas.openxmlformats.org/presentationml/2006/main" preserve="1" userDrawn="1">
  <p:cSld name="Title Slide_Orange">
    <p:spTree>
      <p:nvGrpSpPr>
        <p:cNvPr id="1" name=""/>
        <p:cNvGrpSpPr/>
        <p:nvPr/>
      </p:nvGrpSpPr>
      <p:grpSpPr>
        <a:xfrm>
          <a:off x="0" y="0"/>
          <a:ext cx="0" cy="0"/>
          <a:chOff x="0" y="0"/>
          <a:chExt cx="0" cy="0"/>
        </a:xfrm>
      </p:grpSpPr>
      <p:sp>
        <p:nvSpPr>
          <p:cNvPr id="12" name="Rectangle 1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236776"/>
            <a:ext cx="8112125" cy="2918779"/>
          </a:xfrm>
        </p:spPr>
        <p:txBody>
          <a:bodyPr anchor="b"/>
          <a:lstStyle>
            <a:lvl1pPr>
              <a:lnSpc>
                <a:spcPct val="90000"/>
              </a:lnSpc>
              <a:defRPr lang="en-US" sz="5500" b="0" kern="1200" spc="0" baseline="0" dirty="0">
                <a:solidFill>
                  <a:schemeClr val="bg1"/>
                </a:solidFill>
                <a:latin typeface="+mj-lt"/>
                <a:ea typeface="+mj-ea"/>
                <a:cs typeface="+mj-cs"/>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156"/>
            <a:ext cx="8112126" cy="384175"/>
          </a:xfrm>
        </p:spPr>
        <p:txBody>
          <a:bodyPr anchor="ctr" anchorCtr="0">
            <a:noAutofit/>
          </a:bodyPr>
          <a:lstStyle>
            <a:lvl1pPr marL="0" indent="0" algn="l">
              <a:lnSpc>
                <a:spcPct val="100000"/>
              </a:lnSpc>
              <a:buNone/>
              <a:defRPr lang="en-US" sz="2000" b="0" kern="1200" dirty="0">
                <a:solidFill>
                  <a:schemeClr val="bg1"/>
                </a:solidFill>
                <a:latin typeface="+mj-lt"/>
                <a:ea typeface="+mn-ea"/>
                <a:cs typeface="+mn-cs"/>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a:t>
            </a:r>
            <a:endParaRPr lang="en-US" dirty="0"/>
          </a:p>
        </p:txBody>
      </p:sp>
      <p:sp>
        <p:nvSpPr>
          <p:cNvPr id="41" name="Text Placeholder 40"/>
          <p:cNvSpPr>
            <a:spLocks noGrp="1"/>
          </p:cNvSpPr>
          <p:nvPr>
            <p:ph type="body" sz="quarter" idx="10" hasCustomPrompt="1"/>
          </p:nvPr>
        </p:nvSpPr>
        <p:spPr>
          <a:xfrm>
            <a:off x="236383" y="4768940"/>
            <a:ext cx="8097838" cy="384175"/>
          </a:xfrm>
        </p:spPr>
        <p:txBody>
          <a:bodyPr anchor="ctr"/>
          <a:lstStyle>
            <a:lvl1pPr marL="0" indent="0">
              <a:lnSpc>
                <a:spcPct val="100000"/>
              </a:lnSpc>
              <a:buFontTx/>
              <a:buNone/>
              <a:defRPr lang="en-US" sz="1900" b="0" kern="1200" dirty="0">
                <a:solidFill>
                  <a:schemeClr val="bg1"/>
                </a:solidFill>
                <a:latin typeface="+mj-lt"/>
                <a:ea typeface="+mn-ea"/>
                <a:cs typeface="+mn-cs"/>
              </a:defRPr>
            </a:lvl1pPr>
            <a:lvl2pPr marL="0" indent="0">
              <a:buFontTx/>
              <a:buNone/>
              <a:defRPr lang="en-US" sz="2000" kern="1200" dirty="0" smtClean="0">
                <a:solidFill>
                  <a:schemeClr val="bg1"/>
                </a:solidFill>
                <a:latin typeface="+mj-lt"/>
                <a:ea typeface="+mn-ea"/>
                <a:cs typeface="+mn-cs"/>
              </a:defRPr>
            </a:lvl2pPr>
            <a:lvl3pPr marL="0" indent="0">
              <a:buFontTx/>
              <a:buNone/>
              <a:defRPr lang="en-US" sz="2000" kern="1200" dirty="0" smtClean="0">
                <a:solidFill>
                  <a:schemeClr val="bg1"/>
                </a:solidFill>
                <a:latin typeface="+mj-lt"/>
                <a:ea typeface="+mn-ea"/>
                <a:cs typeface="+mn-cs"/>
              </a:defRPr>
            </a:lvl3pPr>
            <a:lvl4pPr marL="0" indent="0">
              <a:buFontTx/>
              <a:buNone/>
              <a:defRPr lang="en-US" sz="2000" kern="1200" dirty="0" smtClean="0">
                <a:solidFill>
                  <a:schemeClr val="bg1"/>
                </a:solidFill>
                <a:latin typeface="+mj-lt"/>
                <a:ea typeface="+mn-ea"/>
                <a:cs typeface="+mn-cs"/>
              </a:defRPr>
            </a:lvl4pPr>
            <a:lvl5pPr marL="0" indent="0">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4" name="Text Placeholder 43"/>
          <p:cNvSpPr>
            <a:spLocks noGrp="1"/>
          </p:cNvSpPr>
          <p:nvPr>
            <p:ph type="body" sz="quarter" idx="11" hasCustomPrompt="1"/>
          </p:nvPr>
        </p:nvSpPr>
        <p:spPr>
          <a:xfrm>
            <a:off x="236540" y="5232858"/>
            <a:ext cx="8112125" cy="384175"/>
          </a:xfrm>
        </p:spPr>
        <p:txBody>
          <a:bodyPr anchor="ctr"/>
          <a:lstStyle>
            <a:lvl1pPr marL="0" indent="0">
              <a:lnSpc>
                <a:spcPct val="100000"/>
              </a:lnSpc>
              <a:buFontTx/>
              <a:buNone/>
              <a:defRPr lang="en-US" sz="1500" b="0" kern="1200" dirty="0">
                <a:solidFill>
                  <a:schemeClr val="bg1"/>
                </a:solidFill>
                <a:latin typeface="+mj-lt"/>
                <a:ea typeface="+mn-ea"/>
                <a:cs typeface="+mn-cs"/>
              </a:defRPr>
            </a:lvl1pPr>
            <a:lvl2pPr>
              <a:defRPr lang="en-US" sz="2000" kern="1200" dirty="0" smtClean="0">
                <a:solidFill>
                  <a:schemeClr val="bg1"/>
                </a:solidFill>
                <a:latin typeface="+mj-lt"/>
                <a:ea typeface="+mn-ea"/>
                <a:cs typeface="+mn-cs"/>
              </a:defRPr>
            </a:lvl2pPr>
            <a:lvl3pPr>
              <a:defRPr lang="en-US" sz="2000" kern="1200" dirty="0" smtClean="0">
                <a:solidFill>
                  <a:schemeClr val="bg1"/>
                </a:solidFill>
                <a:latin typeface="+mj-lt"/>
                <a:ea typeface="+mn-ea"/>
                <a:cs typeface="+mn-cs"/>
              </a:defRPr>
            </a:lvl3pPr>
            <a:lvl4pPr>
              <a:defRPr lang="en-US" sz="2000" kern="1200" dirty="0" smtClean="0">
                <a:solidFill>
                  <a:schemeClr val="bg1"/>
                </a:solidFill>
                <a:latin typeface="+mj-lt"/>
                <a:ea typeface="+mn-ea"/>
                <a:cs typeface="+mn-cs"/>
              </a:defRPr>
            </a:lvl4pPr>
            <a:lvl5pPr>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28" name="Rectangle 27"/>
          <p:cNvSpPr/>
          <p:nvPr userDrawn="1"/>
        </p:nvSpPr>
        <p:spPr>
          <a:xfrm>
            <a:off x="232537" y="6571225"/>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grpSp>
        <p:nvGrpSpPr>
          <p:cNvPr id="10" name="Group 9"/>
          <p:cNvGrpSpPr/>
          <p:nvPr userDrawn="1"/>
        </p:nvGrpSpPr>
        <p:grpSpPr>
          <a:xfrm>
            <a:off x="232537" y="240782"/>
            <a:ext cx="8679017" cy="601357"/>
            <a:chOff x="232492" y="240698"/>
            <a:chExt cx="8679017" cy="601357"/>
          </a:xfrm>
        </p:grpSpPr>
        <p:sp>
          <p:nvSpPr>
            <p:cNvPr id="29" name="Rectangle 28"/>
            <p:cNvSpPr/>
            <p:nvPr userDrawn="1"/>
          </p:nvSpPr>
          <p:spPr>
            <a:xfrm>
              <a:off x="232492" y="797346"/>
              <a:ext cx="8679017" cy="4470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5"/>
              <a:endParaRPr lang="en-US" sz="1900" dirty="0" smtClean="0">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67218" y="240698"/>
              <a:ext cx="1744291" cy="566674"/>
            </a:xfrm>
            <a:prstGeom prst="rect">
              <a:avLst/>
            </a:prstGeom>
          </p:spPr>
        </p:pic>
      </p:gr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94839" y="861335"/>
            <a:ext cx="3716670" cy="262636"/>
          </a:xfrm>
          <a:prstGeom prst="rect">
            <a:avLst/>
          </a:prstGeom>
        </p:spPr>
      </p:pic>
      <p:grpSp>
        <p:nvGrpSpPr>
          <p:cNvPr id="27" name="Group 67"/>
          <p:cNvGrpSpPr/>
          <p:nvPr userDrawn="1"/>
        </p:nvGrpSpPr>
        <p:grpSpPr>
          <a:xfrm>
            <a:off x="331837" y="223049"/>
            <a:ext cx="693248" cy="488667"/>
            <a:chOff x="609600" y="528537"/>
            <a:chExt cx="1444734" cy="763789"/>
          </a:xfrm>
          <a:solidFill>
            <a:srgbClr val="FFFFFF"/>
          </a:solidFill>
        </p:grpSpPr>
        <p:sp>
          <p:nvSpPr>
            <p:cNvPr id="30" name="Rectangle 29"/>
            <p:cNvSpPr>
              <a:spLocks noChangeArrowheads="1"/>
            </p:cNvSpPr>
            <p:nvPr/>
          </p:nvSpPr>
          <p:spPr bwMode="black">
            <a:xfrm>
              <a:off x="1016578" y="1035681"/>
              <a:ext cx="65914" cy="249730"/>
            </a:xfrm>
            <a:prstGeom prst="rect">
              <a:avLst/>
            </a:prstGeom>
            <a:grpFill/>
            <a:ln w="9525">
              <a:noFill/>
              <a:miter lim="800000"/>
              <a:headEnd/>
              <a:tailEnd/>
            </a:ln>
          </p:spPr>
          <p:txBody>
            <a:bodyPr/>
            <a:lstStyle/>
            <a:p>
              <a:pPr defTabSz="914285"/>
              <a:endParaRPr lang="en-US" sz="1900">
                <a:solidFill>
                  <a:srgbClr val="6E736C"/>
                </a:solidFill>
              </a:endParaRPr>
            </a:p>
          </p:txBody>
        </p:sp>
        <p:sp>
          <p:nvSpPr>
            <p:cNvPr id="31" name="Freeform 30"/>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32" name="Freeform 31"/>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33" name="Freeform 32"/>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914285"/>
              <a:endParaRPr lang="en-US" sz="1900">
                <a:solidFill>
                  <a:srgbClr val="6E736C"/>
                </a:solidFill>
              </a:endParaRPr>
            </a:p>
          </p:txBody>
        </p:sp>
        <p:sp>
          <p:nvSpPr>
            <p:cNvPr id="34" name="Freeform 33"/>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914285"/>
              <a:endParaRPr lang="en-US" sz="1900">
                <a:solidFill>
                  <a:srgbClr val="6E736C"/>
                </a:solidFill>
              </a:endParaRPr>
            </a:p>
          </p:txBody>
        </p:sp>
        <p:sp>
          <p:nvSpPr>
            <p:cNvPr id="35" name="Freeform 34"/>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sp>
          <p:nvSpPr>
            <p:cNvPr id="36" name="Freeform 35"/>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7" name="Freeform 36"/>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8" name="Freeform 37"/>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9" name="Freeform 38"/>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914285"/>
              <a:endParaRPr lang="en-US" sz="1900">
                <a:solidFill>
                  <a:srgbClr val="6E736C"/>
                </a:solidFill>
              </a:endParaRPr>
            </a:p>
          </p:txBody>
        </p:sp>
        <p:sp>
          <p:nvSpPr>
            <p:cNvPr id="40" name="Freeform 39"/>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2" name="Freeform 41"/>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3" name="Freeform 42"/>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5" name="Freeform 44"/>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grpSp>
    </p:spTree>
    <p:extLst>
      <p:ext uri="{BB962C8B-B14F-4D97-AF65-F5344CB8AC3E}">
        <p14:creationId xmlns:p14="http://schemas.microsoft.com/office/powerpoint/2010/main" val="3126507280"/>
      </p:ext>
    </p:extLst>
  </p:cSld>
  <p:clrMapOvr>
    <a:masterClrMapping/>
  </p:clrMapOvr>
  <p:transition>
    <p:wipe dir="r"/>
  </p:transition>
  <p:timing>
    <p:tnLst>
      <p:par>
        <p:cTn id="1" dur="indefinite" restart="never" nodeType="tmRoot"/>
      </p:par>
    </p:tnLst>
  </p:timing>
</p:sldLayout>
</file>

<file path=ppt/slideLayouts/slideLayout477.xml><?xml version="1.0" encoding="utf-8"?>
<p:sldLayout xmlns:a="http://schemas.openxmlformats.org/drawingml/2006/main" xmlns:r="http://schemas.openxmlformats.org/officeDocument/2006/relationships" xmlns:p="http://schemas.openxmlformats.org/presentationml/2006/main" preserve="1" userDrawn="1">
  <p:cSld name="Title Slide_Whit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1393" y="1236776"/>
            <a:ext cx="8112125" cy="2918779"/>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156"/>
            <a:ext cx="8112126" cy="384175"/>
          </a:xfrm>
        </p:spPr>
        <p:txBody>
          <a:bodyPr anchor="ctr" anchorCtr="0">
            <a:noAutofit/>
          </a:bodyPr>
          <a:lstStyle>
            <a:lvl1pPr marL="0" indent="0" algn="l">
              <a:lnSpc>
                <a:spcPct val="100000"/>
              </a:lnSpc>
              <a:buNone/>
              <a:defRPr lang="en-US" sz="2000" b="0" kern="1200" dirty="0">
                <a:solidFill>
                  <a:schemeClr val="accent5"/>
                </a:solidFill>
                <a:latin typeface="+mj-lt"/>
                <a:ea typeface="+mn-ea"/>
                <a:cs typeface="+mn-cs"/>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a:t>
            </a:r>
            <a:endParaRPr lang="en-US" dirty="0"/>
          </a:p>
        </p:txBody>
      </p:sp>
      <p:sp>
        <p:nvSpPr>
          <p:cNvPr id="41" name="Text Placeholder 40"/>
          <p:cNvSpPr>
            <a:spLocks noGrp="1"/>
          </p:cNvSpPr>
          <p:nvPr>
            <p:ph type="body" sz="quarter" idx="10" hasCustomPrompt="1"/>
          </p:nvPr>
        </p:nvSpPr>
        <p:spPr>
          <a:xfrm>
            <a:off x="236383" y="4768940"/>
            <a:ext cx="8097838" cy="384175"/>
          </a:xfrm>
        </p:spPr>
        <p:txBody>
          <a:bodyPr anchor="ctr"/>
          <a:lstStyle>
            <a:lvl1pPr marL="0" indent="0">
              <a:lnSpc>
                <a:spcPct val="100000"/>
              </a:lnSpc>
              <a:buFontTx/>
              <a:buNone/>
              <a:defRPr lang="en-US" sz="1900" b="0" kern="1200" dirty="0">
                <a:solidFill>
                  <a:schemeClr val="accent5"/>
                </a:solidFill>
                <a:latin typeface="+mj-lt"/>
                <a:ea typeface="+mn-ea"/>
                <a:cs typeface="+mn-cs"/>
              </a:defRPr>
            </a:lvl1pPr>
            <a:lvl2pPr marL="0" indent="0">
              <a:buFontTx/>
              <a:buNone/>
              <a:defRPr lang="en-US" sz="2000" kern="1200" dirty="0" smtClean="0">
                <a:solidFill>
                  <a:schemeClr val="bg1"/>
                </a:solidFill>
                <a:latin typeface="+mj-lt"/>
                <a:ea typeface="+mn-ea"/>
                <a:cs typeface="+mn-cs"/>
              </a:defRPr>
            </a:lvl2pPr>
            <a:lvl3pPr marL="0" indent="0">
              <a:buFontTx/>
              <a:buNone/>
              <a:defRPr lang="en-US" sz="2000" kern="1200" dirty="0" smtClean="0">
                <a:solidFill>
                  <a:schemeClr val="bg1"/>
                </a:solidFill>
                <a:latin typeface="+mj-lt"/>
                <a:ea typeface="+mn-ea"/>
                <a:cs typeface="+mn-cs"/>
              </a:defRPr>
            </a:lvl3pPr>
            <a:lvl4pPr marL="0" indent="0">
              <a:buFontTx/>
              <a:buNone/>
              <a:defRPr lang="en-US" sz="2000" kern="1200" dirty="0" smtClean="0">
                <a:solidFill>
                  <a:schemeClr val="bg1"/>
                </a:solidFill>
                <a:latin typeface="+mj-lt"/>
                <a:ea typeface="+mn-ea"/>
                <a:cs typeface="+mn-cs"/>
              </a:defRPr>
            </a:lvl4pPr>
            <a:lvl5pPr marL="0" indent="0">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4" name="Text Placeholder 43"/>
          <p:cNvSpPr>
            <a:spLocks noGrp="1"/>
          </p:cNvSpPr>
          <p:nvPr>
            <p:ph type="body" sz="quarter" idx="11" hasCustomPrompt="1"/>
          </p:nvPr>
        </p:nvSpPr>
        <p:spPr>
          <a:xfrm>
            <a:off x="236540" y="5232858"/>
            <a:ext cx="8112125" cy="384175"/>
          </a:xfrm>
        </p:spPr>
        <p:txBody>
          <a:bodyPr anchor="ctr"/>
          <a:lstStyle>
            <a:lvl1pPr marL="0" indent="0">
              <a:lnSpc>
                <a:spcPct val="100000"/>
              </a:lnSpc>
              <a:buFontTx/>
              <a:buNone/>
              <a:defRPr lang="en-US" sz="1500" b="0" kern="1200" dirty="0">
                <a:solidFill>
                  <a:schemeClr val="accent5"/>
                </a:solidFill>
                <a:latin typeface="+mj-lt"/>
                <a:ea typeface="+mn-ea"/>
                <a:cs typeface="+mn-cs"/>
              </a:defRPr>
            </a:lvl1pPr>
            <a:lvl2pPr>
              <a:defRPr lang="en-US" sz="2000" kern="1200" dirty="0" smtClean="0">
                <a:solidFill>
                  <a:schemeClr val="bg1"/>
                </a:solidFill>
                <a:latin typeface="+mj-lt"/>
                <a:ea typeface="+mn-ea"/>
                <a:cs typeface="+mn-cs"/>
              </a:defRPr>
            </a:lvl2pPr>
            <a:lvl3pPr>
              <a:defRPr lang="en-US" sz="2000" kern="1200" dirty="0" smtClean="0">
                <a:solidFill>
                  <a:schemeClr val="bg1"/>
                </a:solidFill>
                <a:latin typeface="+mj-lt"/>
                <a:ea typeface="+mn-ea"/>
                <a:cs typeface="+mn-cs"/>
              </a:defRPr>
            </a:lvl3pPr>
            <a:lvl4pPr>
              <a:defRPr lang="en-US" sz="2000" kern="1200" dirty="0" smtClean="0">
                <a:solidFill>
                  <a:schemeClr val="bg1"/>
                </a:solidFill>
                <a:latin typeface="+mj-lt"/>
                <a:ea typeface="+mn-ea"/>
                <a:cs typeface="+mn-cs"/>
              </a:defRPr>
            </a:lvl4pPr>
            <a:lvl5pPr>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35" name="Rectangle 34"/>
          <p:cNvSpPr/>
          <p:nvPr userDrawn="1"/>
        </p:nvSpPr>
        <p:spPr>
          <a:xfrm>
            <a:off x="232537" y="6569196"/>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2" name="Rectangle 61"/>
          <p:cNvSpPr/>
          <p:nvPr userDrawn="1"/>
        </p:nvSpPr>
        <p:spPr>
          <a:xfrm>
            <a:off x="221394" y="797433"/>
            <a:ext cx="8690116" cy="4571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pic>
        <p:nvPicPr>
          <p:cNvPr id="63" name="Picture 6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09764" y="861338"/>
            <a:ext cx="3701769" cy="261583"/>
          </a:xfrm>
          <a:prstGeom prst="rect">
            <a:avLst/>
          </a:prstGeom>
        </p:spPr>
      </p:pic>
      <p:pic>
        <p:nvPicPr>
          <p:cNvPr id="64" name="Picture 6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09853" y="253670"/>
            <a:ext cx="1201656" cy="475931"/>
          </a:xfrm>
          <a:prstGeom prst="rect">
            <a:avLst/>
          </a:prstGeom>
        </p:spPr>
      </p:pic>
      <p:grpSp>
        <p:nvGrpSpPr>
          <p:cNvPr id="65" name="Group 67"/>
          <p:cNvGrpSpPr/>
          <p:nvPr userDrawn="1"/>
        </p:nvGrpSpPr>
        <p:grpSpPr>
          <a:xfrm>
            <a:off x="256096" y="222816"/>
            <a:ext cx="622039" cy="438359"/>
            <a:chOff x="609600" y="528537"/>
            <a:chExt cx="1444734" cy="763789"/>
          </a:xfrm>
          <a:solidFill>
            <a:schemeClr val="accent5">
              <a:lumMod val="75000"/>
            </a:schemeClr>
          </a:solidFill>
        </p:grpSpPr>
        <p:sp>
          <p:nvSpPr>
            <p:cNvPr id="66" name="Rectangle 65"/>
            <p:cNvSpPr>
              <a:spLocks noChangeArrowheads="1"/>
            </p:cNvSpPr>
            <p:nvPr/>
          </p:nvSpPr>
          <p:spPr bwMode="black">
            <a:xfrm>
              <a:off x="1016578" y="1035681"/>
              <a:ext cx="65914" cy="249730"/>
            </a:xfrm>
            <a:prstGeom prst="rect">
              <a:avLst/>
            </a:prstGeom>
            <a:grpFill/>
            <a:ln w="9525">
              <a:noFill/>
              <a:miter lim="800000"/>
              <a:headEnd/>
              <a:tailEnd/>
            </a:ln>
          </p:spPr>
          <p:txBody>
            <a:bodyPr/>
            <a:lstStyle/>
            <a:p>
              <a:pPr defTabSz="914285"/>
              <a:endParaRPr lang="en-US" sz="1900">
                <a:solidFill>
                  <a:srgbClr val="6E736C"/>
                </a:solidFill>
              </a:endParaRPr>
            </a:p>
          </p:txBody>
        </p:sp>
        <p:sp>
          <p:nvSpPr>
            <p:cNvPr id="67" name="Freeform 66"/>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68" name="Freeform 67"/>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69" name="Freeform 68"/>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914285"/>
              <a:endParaRPr lang="en-US" sz="1900">
                <a:solidFill>
                  <a:srgbClr val="6E736C"/>
                </a:solidFill>
              </a:endParaRPr>
            </a:p>
          </p:txBody>
        </p:sp>
        <p:sp>
          <p:nvSpPr>
            <p:cNvPr id="70" name="Freeform 69"/>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914285"/>
              <a:endParaRPr lang="en-US" sz="1900">
                <a:solidFill>
                  <a:srgbClr val="6E736C"/>
                </a:solidFill>
              </a:endParaRPr>
            </a:p>
          </p:txBody>
        </p:sp>
        <p:sp>
          <p:nvSpPr>
            <p:cNvPr id="71" name="Freeform 70"/>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sp>
          <p:nvSpPr>
            <p:cNvPr id="72" name="Freeform 71"/>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3" name="Freeform 72"/>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4" name="Freeform 73"/>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5" name="Freeform 74"/>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914285"/>
              <a:endParaRPr lang="en-US" sz="1900">
                <a:solidFill>
                  <a:srgbClr val="6E736C"/>
                </a:solidFill>
              </a:endParaRPr>
            </a:p>
          </p:txBody>
        </p:sp>
        <p:sp>
          <p:nvSpPr>
            <p:cNvPr id="76" name="Freeform 75"/>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7" name="Freeform 76"/>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8" name="Freeform 77"/>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9" name="Freeform 78"/>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grpSp>
    </p:spTree>
    <p:extLst>
      <p:ext uri="{BB962C8B-B14F-4D97-AF65-F5344CB8AC3E}">
        <p14:creationId xmlns:p14="http://schemas.microsoft.com/office/powerpoint/2010/main" val="600972987"/>
      </p:ext>
    </p:extLst>
  </p:cSld>
  <p:clrMapOvr>
    <a:masterClrMapping/>
  </p:clrMapOvr>
  <p:transition>
    <p:wipe dir="r"/>
  </p:transition>
  <p:timing>
    <p:tnLst>
      <p:par>
        <p:cTn id="1" dur="indefinite" restart="never" nodeType="tmRoot"/>
      </p:par>
    </p:tnLst>
  </p:timing>
</p:sldLayout>
</file>

<file path=ppt/slideLayouts/slideLayout478.xml><?xml version="1.0" encoding="utf-8"?>
<p:sldLayout xmlns:a="http://schemas.openxmlformats.org/drawingml/2006/main" xmlns:r="http://schemas.openxmlformats.org/officeDocument/2006/relationships" xmlns:p="http://schemas.openxmlformats.org/presentationml/2006/main" preserve="1" userDrawn="1">
  <p:cSld name="Segue_Full Orange">
    <p:spTree>
      <p:nvGrpSpPr>
        <p:cNvPr id="1" name=""/>
        <p:cNvGrpSpPr/>
        <p:nvPr/>
      </p:nvGrpSpPr>
      <p:grpSpPr>
        <a:xfrm>
          <a:off x="0" y="0"/>
          <a:ext cx="0" cy="0"/>
          <a:chOff x="0" y="0"/>
          <a:chExt cx="0" cy="0"/>
        </a:xfrm>
      </p:grpSpPr>
      <p:sp>
        <p:nvSpPr>
          <p:cNvPr id="12" name="Rectangle 1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2124378"/>
            <a:ext cx="8690116" cy="2918779"/>
          </a:xfrm>
        </p:spPr>
        <p:txBody>
          <a:bodyPr anchor="ctr"/>
          <a:lstStyle>
            <a:lvl1pPr>
              <a:lnSpc>
                <a:spcPct val="90000"/>
              </a:lnSpc>
              <a:defRPr lang="en-US" sz="5500" b="0" kern="1200" spc="0" baseline="0" dirty="0">
                <a:solidFill>
                  <a:schemeClr val="bg1"/>
                </a:solidFill>
                <a:latin typeface="+mj-lt"/>
                <a:ea typeface="+mj-ea"/>
                <a:cs typeface="+mj-cs"/>
              </a:defRPr>
            </a:lvl1pPr>
          </a:lstStyle>
          <a:p>
            <a:r>
              <a:rPr lang="en-US" dirty="0" smtClean="0"/>
              <a:t>Segue Slide</a:t>
            </a:r>
            <a:endParaRPr lang="en-US" dirty="0"/>
          </a:p>
        </p:txBody>
      </p:sp>
      <p:sp>
        <p:nvSpPr>
          <p:cNvPr id="30" name="Rectangle 29"/>
          <p:cNvSpPr/>
          <p:nvPr userDrawn="1"/>
        </p:nvSpPr>
        <p:spPr>
          <a:xfrm>
            <a:off x="232537" y="797431"/>
            <a:ext cx="8679017" cy="4470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1"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32"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33"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05060" y="5222755"/>
            <a:ext cx="4206449" cy="1366564"/>
          </a:xfrm>
          <a:prstGeom prst="rect">
            <a:avLst/>
          </a:prstGeom>
        </p:spPr>
      </p:pic>
      <p:sp>
        <p:nvSpPr>
          <p:cNvPr id="13" name="Rectangle 12"/>
          <p:cNvSpPr/>
          <p:nvPr userDrawn="1"/>
        </p:nvSpPr>
        <p:spPr>
          <a:xfrm>
            <a:off x="232493" y="6568296"/>
            <a:ext cx="4801850"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lumMod val="95000"/>
                </a:srgbClr>
              </a:solidFill>
            </a:endParaRPr>
          </a:p>
        </p:txBody>
      </p:sp>
    </p:spTree>
    <p:extLst>
      <p:ext uri="{BB962C8B-B14F-4D97-AF65-F5344CB8AC3E}">
        <p14:creationId xmlns:p14="http://schemas.microsoft.com/office/powerpoint/2010/main" val="473502401"/>
      </p:ext>
    </p:extLst>
  </p:cSld>
  <p:clrMapOvr>
    <a:masterClrMapping/>
  </p:clrMapOvr>
  <p:transition>
    <p:wipe dir="r"/>
  </p:transition>
  <p:timing>
    <p:tnLst>
      <p:par>
        <p:cTn id="1" dur="indefinite" restart="never" nodeType="tmRoot"/>
      </p:par>
    </p:tnLst>
  </p:timing>
</p:sldLayout>
</file>

<file path=ppt/slideLayouts/slideLayout479.xml><?xml version="1.0" encoding="utf-8"?>
<p:sldLayout xmlns:a="http://schemas.openxmlformats.org/drawingml/2006/main" xmlns:r="http://schemas.openxmlformats.org/officeDocument/2006/relationships" xmlns:p="http://schemas.openxmlformats.org/presentationml/2006/main" preserve="1" userDrawn="1">
  <p:cSld name="Segue_ColorBlock">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995124"/>
            <a:ext cx="8690116" cy="2543651"/>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Segue Slide</a:t>
            </a:r>
            <a:endParaRPr lang="en-US" dirty="0"/>
          </a:p>
        </p:txBody>
      </p:sp>
      <p:sp>
        <p:nvSpPr>
          <p:cNvPr id="18"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9"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20"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9" name="Rectangle 8"/>
          <p:cNvSpPr/>
          <p:nvPr userDrawn="1"/>
        </p:nvSpPr>
        <p:spPr>
          <a:xfrm>
            <a:off x="232537" y="4660430"/>
            <a:ext cx="8660529" cy="1903111"/>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05060" y="5224895"/>
            <a:ext cx="4206449" cy="1366564"/>
          </a:xfrm>
          <a:prstGeom prst="rect">
            <a:avLst/>
          </a:prstGeom>
        </p:spPr>
      </p:pic>
      <p:sp>
        <p:nvSpPr>
          <p:cNvPr id="11" name="Rectangle 10"/>
          <p:cNvSpPr/>
          <p:nvPr userDrawn="1"/>
        </p:nvSpPr>
        <p:spPr>
          <a:xfrm>
            <a:off x="232537" y="797431"/>
            <a:ext cx="8679017" cy="4470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4219359577"/>
      </p:ext>
    </p:extLst>
  </p:cSld>
  <p:clrMapOvr>
    <a:masterClrMapping/>
  </p:clrMapOvr>
  <p:transition>
    <p:wipe dir="r"/>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ottom title_photo and text">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258465"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Slide Title Goes Here</a:t>
            </a:r>
            <a:endParaRPr lang="en-US" dirty="0"/>
          </a:p>
        </p:txBody>
      </p:sp>
      <p:sp>
        <p:nvSpPr>
          <p:cNvPr id="10"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chemeClr val="tx2"/>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1" name="Picture Placeholder 2"/>
          <p:cNvSpPr>
            <a:spLocks noGrp="1"/>
          </p:cNvSpPr>
          <p:nvPr>
            <p:ph type="pic" sz="quarter" idx="10" hasCustomPrompt="1"/>
          </p:nvPr>
        </p:nvSpPr>
        <p:spPr>
          <a:xfrm>
            <a:off x="4787334" y="1559096"/>
            <a:ext cx="4015167" cy="4295015"/>
          </a:xfrm>
          <a:prstGeom prst="rect">
            <a:avLst/>
          </a:prstGeom>
        </p:spPr>
        <p:txBody>
          <a:bodyPr vert="horz">
            <a:noAutofit/>
          </a:bodyPr>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Tree>
    <p:extLst>
      <p:ext uri="{BB962C8B-B14F-4D97-AF65-F5344CB8AC3E}">
        <p14:creationId xmlns:p14="http://schemas.microsoft.com/office/powerpoint/2010/main" val="479921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P spid="11" grpId="0"/>
    </p:bldLst>
  </p:timing>
</p:sldLayout>
</file>

<file path=ppt/slideLayouts/slideLayout480.xml><?xml version="1.0" encoding="utf-8"?>
<p:sldLayout xmlns:a="http://schemas.openxmlformats.org/drawingml/2006/main" xmlns:r="http://schemas.openxmlformats.org/officeDocument/2006/relationships" xmlns:p="http://schemas.openxmlformats.org/presentationml/2006/main" preserve="1" userDrawn="1">
  <p:cSld name="Segue_Lockup">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995124"/>
            <a:ext cx="8690116" cy="2543651"/>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Segue Slide</a:t>
            </a:r>
            <a:endParaRPr lang="en-US" dirty="0"/>
          </a:p>
        </p:txBody>
      </p:sp>
      <p:sp>
        <p:nvSpPr>
          <p:cNvPr id="18"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9"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20"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9" name="Rectangle 8"/>
          <p:cNvSpPr/>
          <p:nvPr userDrawn="1"/>
        </p:nvSpPr>
        <p:spPr>
          <a:xfrm>
            <a:off x="232537" y="4660430"/>
            <a:ext cx="8660529" cy="1903111"/>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11" name="Picture 10" descr="SOUTH_Lockup_TitleOnly_Whit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60904" y="5476267"/>
            <a:ext cx="2982102" cy="1181100"/>
          </a:xfrm>
          <a:prstGeom prst="rect">
            <a:avLst/>
          </a:prstGeom>
        </p:spPr>
      </p:pic>
      <p:sp>
        <p:nvSpPr>
          <p:cNvPr id="12" name="Rectangle 11"/>
          <p:cNvSpPr/>
          <p:nvPr userDrawn="1"/>
        </p:nvSpPr>
        <p:spPr>
          <a:xfrm>
            <a:off x="232537" y="797431"/>
            <a:ext cx="8679017" cy="4470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1998976262"/>
      </p:ext>
    </p:extLst>
  </p:cSld>
  <p:clrMapOvr>
    <a:masterClrMapping/>
  </p:clrMapOvr>
  <p:transition>
    <p:wipe dir="r"/>
  </p:transition>
  <p:timing>
    <p:tnLst>
      <p:par>
        <p:cTn id="1" dur="indefinite" restart="never" nodeType="tmRoot"/>
      </p:par>
    </p:tnLst>
  </p:timing>
</p:sldLayout>
</file>

<file path=ppt/slideLayouts/slideLayout481.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dirty="0" smtClean="0"/>
              <a:t>Agenda</a:t>
            </a:r>
            <a:endParaRPr lang="en-US" dirty="0"/>
          </a:p>
        </p:txBody>
      </p:sp>
      <p:pic>
        <p:nvPicPr>
          <p:cNvPr id="3" name="Picture 2" descr="AN53112.jpg"/>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104000"/>
                    </a14:imgEffect>
                    <a14:imgEffect>
                      <a14:brightnessContrast bright="3000" contrast="9000"/>
                    </a14:imgEffect>
                  </a14:imgLayer>
                </a14:imgProps>
              </a:ext>
              <a:ext uri="{28A0092B-C50C-407E-A947-70E740481C1C}">
                <a14:useLocalDpi xmlns:a14="http://schemas.microsoft.com/office/drawing/2010/main" val="0"/>
              </a:ext>
            </a:extLst>
          </a:blip>
          <a:srcRect t="3150" b="73969"/>
          <a:stretch/>
        </p:blipFill>
        <p:spPr>
          <a:xfrm>
            <a:off x="0" y="4998720"/>
            <a:ext cx="9144000" cy="1859280"/>
          </a:xfrm>
          <a:prstGeom prst="rect">
            <a:avLst/>
          </a:prstGeom>
        </p:spPr>
      </p:pic>
      <p:sp>
        <p:nvSpPr>
          <p:cNvPr id="4" name="Rectangle 3"/>
          <p:cNvSpPr/>
          <p:nvPr userDrawn="1"/>
        </p:nvSpPr>
        <p:spPr>
          <a:xfrm rot="5400000">
            <a:off x="4081780" y="916982"/>
            <a:ext cx="980440" cy="9143999"/>
          </a:xfrm>
          <a:prstGeom prst="rect">
            <a:avLst/>
          </a:prstGeom>
          <a:gradFill flip="none" rotWithShape="1">
            <a:gsLst>
              <a:gs pos="7000">
                <a:srgbClr val="FFFFFF"/>
              </a:gs>
              <a:gs pos="96000">
                <a:srgbClr val="000000">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 name="Text Placeholder 14"/>
          <p:cNvSpPr>
            <a:spLocks noGrp="1"/>
          </p:cNvSpPr>
          <p:nvPr>
            <p:ph type="body" sz="quarter" idx="10"/>
          </p:nvPr>
        </p:nvSpPr>
        <p:spPr>
          <a:xfrm>
            <a:off x="229702" y="1392342"/>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7" name="Text Placeholder 14"/>
          <p:cNvSpPr>
            <a:spLocks noGrp="1"/>
          </p:cNvSpPr>
          <p:nvPr>
            <p:ph type="body" sz="quarter" idx="11"/>
          </p:nvPr>
        </p:nvSpPr>
        <p:spPr>
          <a:xfrm>
            <a:off x="229702" y="2103207"/>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8" name="Text Placeholder 14"/>
          <p:cNvSpPr>
            <a:spLocks noGrp="1"/>
          </p:cNvSpPr>
          <p:nvPr>
            <p:ph type="body" sz="quarter" idx="12"/>
          </p:nvPr>
        </p:nvSpPr>
        <p:spPr>
          <a:xfrm>
            <a:off x="229702" y="2813992"/>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9" name="Text Placeholder 14"/>
          <p:cNvSpPr>
            <a:spLocks noGrp="1"/>
          </p:cNvSpPr>
          <p:nvPr>
            <p:ph type="body" sz="quarter" idx="13"/>
          </p:nvPr>
        </p:nvSpPr>
        <p:spPr>
          <a:xfrm>
            <a:off x="229702" y="3524699"/>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10" name="Text Placeholder 14"/>
          <p:cNvSpPr>
            <a:spLocks noGrp="1"/>
          </p:cNvSpPr>
          <p:nvPr>
            <p:ph type="body" sz="quarter" idx="14"/>
          </p:nvPr>
        </p:nvSpPr>
        <p:spPr>
          <a:xfrm>
            <a:off x="229702" y="4235563"/>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14" name="Text Placeholder 14"/>
          <p:cNvSpPr>
            <a:spLocks noGrp="1"/>
          </p:cNvSpPr>
          <p:nvPr>
            <p:ph type="body" sz="quarter" idx="15"/>
          </p:nvPr>
        </p:nvSpPr>
        <p:spPr>
          <a:xfrm>
            <a:off x="231797" y="4965007"/>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cxnSp>
        <p:nvCxnSpPr>
          <p:cNvPr id="15" name="Straight Connector 14"/>
          <p:cNvCxnSpPr/>
          <p:nvPr userDrawn="1"/>
        </p:nvCxnSpPr>
        <p:spPr>
          <a:xfrm>
            <a:off x="224618" y="2103120"/>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224618" y="2813905"/>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224618" y="3514531"/>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224618" y="4235475"/>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a:off x="224618" y="4953100"/>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sp>
        <p:nvSpPr>
          <p:cNvPr id="25"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6E736C"/>
                </a:solidFill>
              </a:rPr>
              <a:t>© 2013 Cisco and/or its affiliates. All rights reserved.</a:t>
            </a:r>
            <a:endParaRPr lang="en-US" sz="700" dirty="0">
              <a:solidFill>
                <a:srgbClr val="6E736C"/>
              </a:solidFill>
            </a:endParaRPr>
          </a:p>
        </p:txBody>
      </p:sp>
      <p:sp>
        <p:nvSpPr>
          <p:cNvPr id="26"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6E736C"/>
                </a:solidFill>
              </a:rPr>
              <a:t>Cisco Confidential</a:t>
            </a:r>
          </a:p>
        </p:txBody>
      </p:sp>
      <p:sp>
        <p:nvSpPr>
          <p:cNvPr id="27"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6E736C"/>
                </a:solidFill>
              </a:rPr>
              <a:pPr algn="r" defTabSz="814285"/>
              <a:t>‹#›</a:t>
            </a:fld>
            <a:endParaRPr lang="en-US" sz="700" dirty="0">
              <a:solidFill>
                <a:srgbClr val="6E736C"/>
              </a:solidFill>
            </a:endParaRPr>
          </a:p>
        </p:txBody>
      </p:sp>
      <p:sp>
        <p:nvSpPr>
          <p:cNvPr id="28" name="Rectangle 27"/>
          <p:cNvSpPr/>
          <p:nvPr userDrawn="1"/>
        </p:nvSpPr>
        <p:spPr>
          <a:xfrm>
            <a:off x="232537" y="6569196"/>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a:glow rad="254000">
              <a:schemeClr val="bg1">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1582963643"/>
      </p:ext>
    </p:extLst>
  </p:cSld>
  <p:clrMapOvr>
    <a:masterClrMapping/>
  </p:clrMapOvr>
  <p:transition>
    <p:wipe dir="r"/>
  </p:transition>
  <p:timing>
    <p:tnLst>
      <p:par>
        <p:cTn id="1" dur="indefinite" restart="never" nodeType="tmRoot"/>
      </p:par>
    </p:tnLst>
  </p:timing>
</p:sldLayout>
</file>

<file path=ppt/slideLayouts/slideLayout482.xml><?xml version="1.0" encoding="utf-8"?>
<p:sldLayout xmlns:a="http://schemas.openxmlformats.org/drawingml/2006/main" xmlns:r="http://schemas.openxmlformats.org/officeDocument/2006/relationships" xmlns:p="http://schemas.openxmlformats.org/presentationml/2006/main" preserve="1" userDrawn="1">
  <p:cSld name="Innovative_CallOut">
    <p:spTree>
      <p:nvGrpSpPr>
        <p:cNvPr id="1" name=""/>
        <p:cNvGrpSpPr/>
        <p:nvPr/>
      </p:nvGrpSpPr>
      <p:grpSpPr>
        <a:xfrm>
          <a:off x="0" y="0"/>
          <a:ext cx="0" cy="0"/>
          <a:chOff x="0" y="0"/>
          <a:chExt cx="0" cy="0"/>
        </a:xfrm>
      </p:grpSpPr>
      <p:pic>
        <p:nvPicPr>
          <p:cNvPr id="3" name="Picture 2" descr="C:\Users\agarner\Desktop\South Theater Branding\Idea 3 - Dynamic Typography\PPT Assets\innovation-pictogra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31912" y="926140"/>
            <a:ext cx="766175" cy="48001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4" descr="SOUTH_Lockup.eps"/>
          <p:cNvPicPr>
            <a:picLocks noChangeAspect="1"/>
          </p:cNvPicPr>
          <p:nvPr userDrawn="1"/>
        </p:nvPicPr>
        <p:blipFill rotWithShape="1">
          <a:blip r:embed="rId3">
            <a:extLst>
              <a:ext uri="{28A0092B-C50C-407E-A947-70E740481C1C}">
                <a14:useLocalDpi xmlns:a14="http://schemas.microsoft.com/office/drawing/2010/main" val="0"/>
              </a:ext>
            </a:extLst>
          </a:blip>
          <a:srcRect l="5445" t="68508" r="74889"/>
          <a:stretch/>
        </p:blipFill>
        <p:spPr>
          <a:xfrm>
            <a:off x="7548951" y="305621"/>
            <a:ext cx="1349091" cy="485721"/>
          </a:xfrm>
          <a:prstGeom prst="rect">
            <a:avLst/>
          </a:prstGeom>
        </p:spPr>
      </p:pic>
      <p:sp>
        <p:nvSpPr>
          <p:cNvPr id="7" name="Rectangle 6"/>
          <p:cNvSpPr/>
          <p:nvPr userDrawn="1"/>
        </p:nvSpPr>
        <p:spPr>
          <a:xfrm>
            <a:off x="221394" y="797433"/>
            <a:ext cx="8690116" cy="4571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8"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1045668"/>
      </p:ext>
    </p:extLst>
  </p:cSld>
  <p:clrMapOvr>
    <a:masterClrMapping/>
  </p:clrMapOvr>
  <p:transition>
    <p:wipe dir="r"/>
  </p:transition>
  <p:timing>
    <p:tnLst>
      <p:par>
        <p:cTn id="1" dur="indefinite" restart="never" nodeType="tmRoot"/>
      </p:par>
    </p:tnLst>
  </p:timing>
</p:sldLayout>
</file>

<file path=ppt/slideLayouts/slideLayout483.xml><?xml version="1.0" encoding="utf-8"?>
<p:sldLayout xmlns:a="http://schemas.openxmlformats.org/drawingml/2006/main" xmlns:r="http://schemas.openxmlformats.org/officeDocument/2006/relationships" xmlns:p="http://schemas.openxmlformats.org/presentationml/2006/main" showMasterSp="0" preserve="1" userDrawn="1">
  <p:cSld name="Transform_CallOut">
    <p:spTree>
      <p:nvGrpSpPr>
        <p:cNvPr id="1" name=""/>
        <p:cNvGrpSpPr/>
        <p:nvPr/>
      </p:nvGrpSpPr>
      <p:grpSpPr>
        <a:xfrm>
          <a:off x="0" y="0"/>
          <a:ext cx="0" cy="0"/>
          <a:chOff x="0" y="0"/>
          <a:chExt cx="0" cy="0"/>
        </a:xfrm>
      </p:grpSpPr>
      <p:sp>
        <p:nvSpPr>
          <p:cNvPr id="7" name="Rectangle 6"/>
          <p:cNvSpPr/>
          <p:nvPr userDrawn="1"/>
        </p:nvSpPr>
        <p:spPr>
          <a:xfrm>
            <a:off x="221394" y="797433"/>
            <a:ext cx="8690116" cy="45719"/>
          </a:xfrm>
          <a:prstGeom prst="rect">
            <a:avLst/>
          </a:prstGeom>
          <a:gradFill flip="none" rotWithShape="1">
            <a:gsLst>
              <a:gs pos="0">
                <a:schemeClr val="accent4"/>
              </a:gs>
              <a:gs pos="100000">
                <a:schemeClr val="accent3"/>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pic>
        <p:nvPicPr>
          <p:cNvPr id="6" name="Picture 5"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29431" t="68508" r="41891"/>
          <a:stretch/>
        </p:blipFill>
        <p:spPr>
          <a:xfrm>
            <a:off x="6934256" y="305621"/>
            <a:ext cx="1967364" cy="485721"/>
          </a:xfrm>
          <a:prstGeom prst="rect">
            <a:avLst/>
          </a:prstGeom>
        </p:spPr>
      </p:pic>
      <p:pic>
        <p:nvPicPr>
          <p:cNvPr id="8" name="Picture 2" descr="C:\Users\agarner\Desktop\South Theater Branding\Idea 3 - Dynamic Typography\PPT Assets\trans-pictogram.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98465" y="875240"/>
            <a:ext cx="1243826" cy="77926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7" y="6569196"/>
            <a:ext cx="8679017" cy="17279"/>
          </a:xfrm>
          <a:prstGeom prst="rect">
            <a:avLst/>
          </a:prstGeom>
          <a:gradFill flip="none" rotWithShape="1">
            <a:gsLst>
              <a:gs pos="0">
                <a:schemeClr val="accent4"/>
              </a:gs>
              <a:gs pos="100000">
                <a:schemeClr val="accent3"/>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7"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932434"/>
      </p:ext>
    </p:extLst>
  </p:cSld>
  <p:clrMapOvr>
    <a:masterClrMapping/>
  </p:clrMapOvr>
  <p:transition>
    <p:wipe dir="r"/>
  </p:transition>
  <p:timing>
    <p:tnLst>
      <p:par>
        <p:cTn id="1" dur="indefinite" restart="never" nodeType="tmRoot"/>
      </p:par>
    </p:tnLst>
  </p:timing>
</p:sldLayout>
</file>

<file path=ppt/slideLayouts/slideLayout484.xml><?xml version="1.0" encoding="utf-8"?>
<p:sldLayout xmlns:a="http://schemas.openxmlformats.org/drawingml/2006/main" xmlns:r="http://schemas.openxmlformats.org/officeDocument/2006/relationships" xmlns:p="http://schemas.openxmlformats.org/presentationml/2006/main" showMasterSp="0" preserve="1" userDrawn="1">
  <p:cSld name="Resilient_CallOut">
    <p:spTree>
      <p:nvGrpSpPr>
        <p:cNvPr id="1" name=""/>
        <p:cNvGrpSpPr/>
        <p:nvPr/>
      </p:nvGrpSpPr>
      <p:grpSpPr>
        <a:xfrm>
          <a:off x="0" y="0"/>
          <a:ext cx="0" cy="0"/>
          <a:chOff x="0" y="0"/>
          <a:chExt cx="0" cy="0"/>
        </a:xfrm>
      </p:grpSpPr>
      <p:sp>
        <p:nvSpPr>
          <p:cNvPr id="7" name="Rectangle 6"/>
          <p:cNvSpPr/>
          <p:nvPr userDrawn="1"/>
        </p:nvSpPr>
        <p:spPr>
          <a:xfrm>
            <a:off x="221394" y="797433"/>
            <a:ext cx="8690116" cy="45719"/>
          </a:xfrm>
          <a:prstGeom prst="rect">
            <a:avLst/>
          </a:prstGeom>
          <a:gradFill flip="none" rotWithShape="1">
            <a:gsLst>
              <a:gs pos="34000">
                <a:schemeClr val="accent5">
                  <a:lumMod val="50000"/>
                </a:schemeClr>
              </a:gs>
              <a:gs pos="100000">
                <a:schemeClr val="accent6">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13"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7" y="6569196"/>
            <a:ext cx="8679017" cy="17279"/>
          </a:xfrm>
          <a:prstGeom prst="rect">
            <a:avLst/>
          </a:prstGeom>
          <a:gradFill flip="none" rotWithShape="1">
            <a:gsLst>
              <a:gs pos="34000">
                <a:schemeClr val="accent5">
                  <a:lumMod val="50000"/>
                </a:schemeClr>
              </a:gs>
              <a:gs pos="100000">
                <a:schemeClr val="accent6">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9" name="Picture 8"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62652" t="68508" r="21002"/>
          <a:stretch/>
        </p:blipFill>
        <p:spPr>
          <a:xfrm>
            <a:off x="7766891" y="305621"/>
            <a:ext cx="1121324" cy="485721"/>
          </a:xfrm>
          <a:prstGeom prst="rect">
            <a:avLst/>
          </a:prstGeom>
        </p:spPr>
      </p:pic>
      <p:pic>
        <p:nvPicPr>
          <p:cNvPr id="10" name="Picture 2" descr="C:\Users\agarner\Desktop\South Theater Branding\Idea 3 - Dynamic Typography\PPT Assets\resilience-pictogram.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53233" y="889174"/>
            <a:ext cx="1182076" cy="74057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45214556"/>
      </p:ext>
    </p:extLst>
  </p:cSld>
  <p:clrMapOvr>
    <a:masterClrMapping/>
  </p:clrMapOvr>
  <p:transition>
    <p:wipe dir="r"/>
  </p:transition>
  <p:timing>
    <p:tnLst>
      <p:par>
        <p:cTn id="1" dur="indefinite" restart="never" nodeType="tmRoot"/>
      </p:par>
    </p:tnLst>
  </p:timing>
</p:sldLayout>
</file>

<file path=ppt/slideLayouts/slideLayout485.xml><?xml version="1.0" encoding="utf-8"?>
<p:sldLayout xmlns:a="http://schemas.openxmlformats.org/drawingml/2006/main" xmlns:r="http://schemas.openxmlformats.org/officeDocument/2006/relationships" xmlns:p="http://schemas.openxmlformats.org/presentationml/2006/main" showMasterSp="0" preserve="1" userDrawn="1">
  <p:cSld name="Inclusive_CallOut">
    <p:spTree>
      <p:nvGrpSpPr>
        <p:cNvPr id="1" name=""/>
        <p:cNvGrpSpPr/>
        <p:nvPr/>
      </p:nvGrpSpPr>
      <p:grpSpPr>
        <a:xfrm>
          <a:off x="0" y="0"/>
          <a:ext cx="0" cy="0"/>
          <a:chOff x="0" y="0"/>
          <a:chExt cx="0" cy="0"/>
        </a:xfrm>
      </p:grpSpPr>
      <p:sp>
        <p:nvSpPr>
          <p:cNvPr id="7" name="Rectangle 6"/>
          <p:cNvSpPr/>
          <p:nvPr userDrawn="1"/>
        </p:nvSpPr>
        <p:spPr>
          <a:xfrm>
            <a:off x="221394" y="797433"/>
            <a:ext cx="8690116" cy="45719"/>
          </a:xfrm>
          <a:prstGeom prst="rect">
            <a:avLst/>
          </a:prstGeom>
          <a:gradFill flip="none" rotWithShape="1">
            <a:gsLst>
              <a:gs pos="0">
                <a:schemeClr val="tx2"/>
              </a:gs>
              <a:gs pos="100000">
                <a:schemeClr val="accent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13"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7" y="6569196"/>
            <a:ext cx="8679017" cy="17279"/>
          </a:xfrm>
          <a:prstGeom prst="rect">
            <a:avLst/>
          </a:prstGeom>
          <a:gradFill flip="none" rotWithShape="1">
            <a:gsLst>
              <a:gs pos="0">
                <a:schemeClr val="tx2"/>
              </a:gs>
              <a:gs pos="100000">
                <a:schemeClr val="accent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1"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83210" t="68508"/>
          <a:stretch/>
        </p:blipFill>
        <p:spPr>
          <a:xfrm>
            <a:off x="7728529" y="305621"/>
            <a:ext cx="1151812" cy="485721"/>
          </a:xfrm>
          <a:prstGeom prst="rect">
            <a:avLst/>
          </a:prstGeom>
        </p:spPr>
      </p:pic>
      <p:pic>
        <p:nvPicPr>
          <p:cNvPr id="17" name="Picture 2" descr="C:\Users\agarner\Desktop\South Theater Branding\Idea 3 - Dynamic Typography\PPT Assets\inclusion-pictogram.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98450" y="870367"/>
            <a:ext cx="1339778" cy="83937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576724"/>
      </p:ext>
    </p:extLst>
  </p:cSld>
  <p:clrMapOvr>
    <a:masterClrMapping/>
  </p:clrMapOvr>
  <p:transition>
    <p:wipe dir="r"/>
  </p:transition>
  <p:timing>
    <p:tnLst>
      <p:par>
        <p:cTn id="1" dur="indefinite" restart="never" nodeType="tmRoot"/>
      </p:par>
    </p:tnLst>
  </p:timing>
</p:sldLayout>
</file>

<file path=ppt/slideLayouts/slideLayout486.xml><?xml version="1.0" encoding="utf-8"?>
<p:sldLayout xmlns:a="http://schemas.openxmlformats.org/drawingml/2006/main" xmlns:r="http://schemas.openxmlformats.org/officeDocument/2006/relationships" xmlns:p="http://schemas.openxmlformats.org/presentationml/2006/main" preserve="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713" y="1344168"/>
            <a:ext cx="8578850" cy="4965192"/>
          </a:xfrm>
        </p:spPr>
        <p:txBody>
          <a:bodyPr/>
          <a:lstStyle>
            <a:lvl1pPr>
              <a:lnSpc>
                <a:spcPct val="95000"/>
              </a:lnSpc>
              <a:spcBef>
                <a:spcPts val="1480"/>
              </a:spcBef>
              <a:defRPr lang="en-US" dirty="0" smtClean="0"/>
            </a:lvl1pPr>
            <a:lvl2pPr>
              <a:lnSpc>
                <a:spcPct val="95000"/>
              </a:lnSpc>
              <a:spcBef>
                <a:spcPts val="600"/>
              </a:spcBef>
              <a:defRPr lang="en-US" dirty="0" smtClean="0"/>
            </a:lvl2pPr>
            <a:lvl3pPr>
              <a:defRPr lang="en-US" dirty="0" smtClean="0"/>
            </a:lvl3pPr>
            <a:lvl4pPr>
              <a:defRPr lang="en-US"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53697227"/>
      </p:ext>
    </p:extLst>
  </p:cSld>
  <p:clrMapOvr>
    <a:masterClrMapping/>
  </p:clrMapOvr>
  <p:transition>
    <p:wipe dir="r"/>
  </p:transition>
  <p:timing>
    <p:tnLst>
      <p:par>
        <p:cTn id="1" dur="indefinite" restart="never" nodeType="tmRoot"/>
      </p:par>
    </p:tnLst>
  </p:timing>
</p:sldLayout>
</file>

<file path=ppt/slideLayouts/slideLayout487.xml><?xml version="1.0" encoding="utf-8"?>
<p:sldLayout xmlns:a="http://schemas.openxmlformats.org/drawingml/2006/main" xmlns:r="http://schemas.openxmlformats.org/officeDocument/2006/relationships" xmlns:p="http://schemas.openxmlformats.org/presentationml/2006/main" showMasterSp="0" preserve="1">
  <p:cSld name="Bullet_Colored">
    <p:spTree>
      <p:nvGrpSpPr>
        <p:cNvPr id="1" name=""/>
        <p:cNvGrpSpPr/>
        <p:nvPr/>
      </p:nvGrpSpPr>
      <p:grpSpPr>
        <a:xfrm>
          <a:off x="0" y="0"/>
          <a:ext cx="0" cy="0"/>
          <a:chOff x="0" y="0"/>
          <a:chExt cx="0" cy="0"/>
        </a:xfrm>
      </p:grpSpPr>
      <p:sp>
        <p:nvSpPr>
          <p:cNvPr id="5" name="Rectangle 4"/>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 name="Rectangle 5"/>
          <p:cNvSpPr/>
          <p:nvPr userDrawn="1"/>
        </p:nvSpPr>
        <p:spPr>
          <a:xfrm>
            <a:off x="232537" y="6571225"/>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713" y="1344168"/>
            <a:ext cx="8578850" cy="4965192"/>
          </a:xfrm>
        </p:spPr>
        <p:txBody>
          <a:bodyPr/>
          <a:lstStyle>
            <a:lvl1pPr>
              <a:lnSpc>
                <a:spcPct val="95000"/>
              </a:lnSpc>
              <a:spcBef>
                <a:spcPts val="1480"/>
              </a:spcBef>
              <a:buClr>
                <a:schemeClr val="accent1">
                  <a:lumMod val="60000"/>
                  <a:lumOff val="40000"/>
                </a:schemeClr>
              </a:buClr>
              <a:defRPr lang="en-US" dirty="0" smtClean="0">
                <a:solidFill>
                  <a:schemeClr val="bg1"/>
                </a:solidFill>
              </a:defRPr>
            </a:lvl1pPr>
            <a:lvl2pPr>
              <a:lnSpc>
                <a:spcPct val="95000"/>
              </a:lnSpc>
              <a:spcBef>
                <a:spcPts val="600"/>
              </a:spcBef>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8"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9"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spTree>
    <p:extLst>
      <p:ext uri="{BB962C8B-B14F-4D97-AF65-F5344CB8AC3E}">
        <p14:creationId xmlns:p14="http://schemas.microsoft.com/office/powerpoint/2010/main" val="2408120157"/>
      </p:ext>
    </p:extLst>
  </p:cSld>
  <p:clrMapOvr>
    <a:masterClrMapping/>
  </p:clrMapOvr>
  <p:transition>
    <p:wipe dir="r"/>
  </p:transition>
  <p:timing>
    <p:tnLst>
      <p:par>
        <p:cTn id="1" dur="indefinite" restart="never" nodeType="tmRoot"/>
      </p:par>
    </p:tnLst>
  </p:timing>
</p:sldLayout>
</file>

<file path=ppt/slideLayouts/slideLayout488.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Tree>
    <p:extLst>
      <p:ext uri="{BB962C8B-B14F-4D97-AF65-F5344CB8AC3E}">
        <p14:creationId xmlns:p14="http://schemas.microsoft.com/office/powerpoint/2010/main" val="446205552"/>
      </p:ext>
    </p:extLst>
  </p:cSld>
  <p:clrMapOvr>
    <a:masterClrMapping/>
  </p:clrMapOvr>
  <p:transition>
    <p:wipe dir="r"/>
  </p:transition>
  <p:timing>
    <p:tnLst>
      <p:par>
        <p:cTn id="1" dur="indefinite" restart="never" nodeType="tmRoot"/>
      </p:par>
    </p:tnLst>
  </p:timing>
</p:sldLayout>
</file>

<file path=ppt/slideLayouts/slideLayout489.xml><?xml version="1.0" encoding="utf-8"?>
<p:sldLayout xmlns:a="http://schemas.openxmlformats.org/drawingml/2006/main" xmlns:r="http://schemas.openxmlformats.org/officeDocument/2006/relationships" xmlns:p="http://schemas.openxmlformats.org/presentationml/2006/main" preserve="1">
  <p:cSld name="Bullet_Heavy Text">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
        <p:nvSpPr>
          <p:cNvPr id="4" name="Text Placeholder 3"/>
          <p:cNvSpPr>
            <a:spLocks noGrp="1" noChangeAspect="1"/>
          </p:cNvSpPr>
          <p:nvPr>
            <p:ph type="body" sz="quarter" idx="10"/>
          </p:nvPr>
        </p:nvSpPr>
        <p:spPr>
          <a:xfrm>
            <a:off x="239758" y="1339747"/>
            <a:ext cx="4122425" cy="4965700"/>
          </a:xfrm>
        </p:spPr>
        <p:txBody>
          <a:bodyPr>
            <a:noAutofit/>
          </a:bodyPr>
          <a:lstStyle>
            <a:lvl1pPr>
              <a:lnSpc>
                <a:spcPct val="95000"/>
              </a:lnSpc>
              <a:spcBef>
                <a:spcPts val="1480"/>
              </a:spcBef>
              <a:defRPr lang="en-US" dirty="0" smtClean="0"/>
            </a:lvl1pPr>
            <a:lvl2pPr>
              <a:lnSpc>
                <a:spcPct val="95000"/>
              </a:lnSpc>
              <a:spcBef>
                <a:spcPts val="600"/>
              </a:spcBef>
              <a:defRPr lang="en-US" dirty="0" smtClean="0"/>
            </a:lvl2pPr>
            <a:lvl3pPr>
              <a:defRPr lang="en-US" dirty="0" smtClean="0"/>
            </a:lvl3pPr>
            <a:lvl4pPr>
              <a:defRPr lang="en-US"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706826" y="1339747"/>
            <a:ext cx="4122425" cy="4965700"/>
          </a:xfrm>
        </p:spPr>
        <p:txBody>
          <a:bodyPr>
            <a:noAutofit/>
          </a:bodyPr>
          <a:lstStyle>
            <a:lvl1pPr>
              <a:lnSpc>
                <a:spcPct val="95000"/>
              </a:lnSpc>
              <a:spcBef>
                <a:spcPts val="1480"/>
              </a:spcBef>
              <a:defRPr lang="en-US" smtClean="0"/>
            </a:lvl1pPr>
            <a:lvl2pPr>
              <a:lnSpc>
                <a:spcPct val="95000"/>
              </a:lnSpc>
              <a:spcBef>
                <a:spcPts val="600"/>
              </a:spcBef>
              <a:defRPr lang="en-US" smtClean="0"/>
            </a:lvl2pPr>
            <a:lvl3pPr>
              <a:defRPr lang="en-US" smtClean="0"/>
            </a:lvl3pPr>
            <a:lvl4pPr>
              <a:defRPr lang="en-US"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13557969"/>
      </p:ext>
    </p:extLst>
  </p:cSld>
  <p:clrMapOvr>
    <a:masterClrMapping/>
  </p:clrMapOvr>
  <p:transition>
    <p:wipe dir="r"/>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_Bottom title_photo and text">
    <p:bg>
      <p:bgRef idx="1001">
        <a:schemeClr val="bg2"/>
      </p:bgRef>
    </p:bg>
    <p:spTree>
      <p:nvGrpSpPr>
        <p:cNvPr id="1" name=""/>
        <p:cNvGrpSpPr/>
        <p:nvPr/>
      </p:nvGrpSpPr>
      <p:grpSpPr>
        <a:xfrm>
          <a:off x="0" y="0"/>
          <a:ext cx="0" cy="0"/>
          <a:chOff x="0" y="0"/>
          <a:chExt cx="0" cy="0"/>
        </a:xfrm>
      </p:grpSpPr>
      <p:sp>
        <p:nvSpPr>
          <p:cNvPr id="13" name="Picture Placeholder 2"/>
          <p:cNvSpPr>
            <a:spLocks noGrp="1"/>
          </p:cNvSpPr>
          <p:nvPr>
            <p:ph type="pic" sz="quarter" idx="10" hasCustomPrompt="1"/>
          </p:nvPr>
        </p:nvSpPr>
        <p:spPr>
          <a:xfrm>
            <a:off x="4787334" y="1559096"/>
            <a:ext cx="4015167" cy="4295015"/>
          </a:xfrm>
          <a:prstGeom prst="rect">
            <a:avLst/>
          </a:prstGeom>
        </p:spPr>
        <p:txBody>
          <a:bodyPr vert="horz"/>
          <a:lstStyle>
            <a:lvl1pPr marL="0" indent="0" algn="ctr">
              <a:buNone/>
              <a:defRPr sz="2000" b="0" i="0">
                <a:solidFill>
                  <a:schemeClr val="tx2"/>
                </a:solidFill>
                <a:latin typeface="+mn-lt"/>
                <a:cs typeface="CiscoSans ExtraLight"/>
              </a:defRPr>
            </a:lvl1pPr>
          </a:lstStyle>
          <a:p>
            <a:r>
              <a:rPr lang="en-US" dirty="0" smtClean="0"/>
              <a:t>Insert Image Here</a:t>
            </a:r>
            <a:endParaRPr lang="en-US" dirty="0"/>
          </a:p>
        </p:txBody>
      </p:sp>
      <p:sp>
        <p:nvSpPr>
          <p:cNvPr id="18" name="Text Placeholder 17"/>
          <p:cNvSpPr>
            <a:spLocks noGrp="1"/>
          </p:cNvSpPr>
          <p:nvPr>
            <p:ph type="body" sz="quarter" idx="11" hasCustomPrompt="1"/>
          </p:nvPr>
        </p:nvSpPr>
        <p:spPr>
          <a:xfrm>
            <a:off x="255355" y="1559096"/>
            <a:ext cx="4265612" cy="4294544"/>
          </a:xfrm>
          <a:prstGeom prst="rect">
            <a:avLst/>
          </a:prstGeom>
        </p:spPr>
        <p:txBody>
          <a:bodyPr anchor="ctr" anchorCtr="0"/>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12" name="Title 1"/>
          <p:cNvSpPr>
            <a:spLocks noGrp="1"/>
          </p:cNvSpPr>
          <p:nvPr>
            <p:ph type="ctrTitle" hasCustomPrompt="1"/>
          </p:nvPr>
        </p:nvSpPr>
        <p:spPr>
          <a:xfrm>
            <a:off x="258679" y="403229"/>
            <a:ext cx="8659976" cy="971709"/>
          </a:xfrm>
          <a:prstGeom prst="rect">
            <a:avLst/>
          </a:prstGeom>
        </p:spPr>
        <p:txBody>
          <a:bodyPr anchor="t" anchorCtr="0"/>
          <a:lstStyle>
            <a:lvl1pPr algn="l">
              <a:lnSpc>
                <a:spcPct val="90000"/>
              </a:lnSpc>
              <a:defRPr sz="2500" b="0" i="0" spc="0" baseline="0">
                <a:solidFill>
                  <a:schemeClr val="tx2"/>
                </a:solidFill>
                <a:latin typeface="+mj-lt"/>
                <a:cs typeface="CiscoSans Thin"/>
              </a:defRPr>
            </a:lvl1pPr>
          </a:lstStyle>
          <a:p>
            <a:r>
              <a:rPr lang="en-US" dirty="0" smtClean="0"/>
              <a:t>Slide Title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4" name="Straight Connector 1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8162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xEl>
                                              <p:pRg st="0" end="0"/>
                                            </p:txEl>
                                          </p:spTgt>
                                        </p:tgtEl>
                                        <p:attrNameLst>
                                          <p:attrName>style.visibility</p:attrName>
                                        </p:attrNameLst>
                                      </p:cBhvr>
                                      <p:to>
                                        <p:strVal val="visible"/>
                                      </p:to>
                                    </p:set>
                                    <p:animEffect transition="in" filter="fade">
                                      <p:cBhvr>
                                        <p:cTn id="10" dur="500"/>
                                        <p:tgtEl>
                                          <p:spTgt spid="18">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build="p">
        <p:tmplLst>
          <p:tmpl lvl="1">
            <p:tnLst>
              <p:par>
                <p:cTn presetID="10" presetClass="entr" presetSubtype="0" fill="hold" nodeType="withEffect">
                  <p:stCondLst>
                    <p:cond delay="0"/>
                  </p:stCondLst>
                  <p:childTnLst>
                    <p:set>
                      <p:cBhvr>
                        <p:cTn dur="1" fill="hold">
                          <p:stCondLst>
                            <p:cond delay="0"/>
                          </p:stCondLst>
                        </p:cTn>
                        <p:tgtEl>
                          <p:spTgt spid="18"/>
                        </p:tgtEl>
                        <p:attrNameLst>
                          <p:attrName>style.visibility</p:attrName>
                        </p:attrNameLst>
                      </p:cBhvr>
                      <p:to>
                        <p:strVal val="visible"/>
                      </p:to>
                    </p:set>
                    <p:animEffect transition="in" filter="fade">
                      <p:cBhvr>
                        <p:cTn dur="500"/>
                        <p:tgtEl>
                          <p:spTgt spid="18"/>
                        </p:tgtEl>
                      </p:cBhvr>
                    </p:animEffect>
                  </p:childTnLst>
                </p:cTn>
              </p:par>
            </p:tnLst>
          </p:tmpl>
        </p:tmplLst>
      </p:bldP>
      <p:bldP spid="12" grpId="0"/>
    </p:bldLst>
  </p:timing>
</p:sldLayout>
</file>

<file path=ppt/slideLayouts/slideLayout490.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9715" y="1339747"/>
            <a:ext cx="4103687" cy="4965700"/>
          </a:xfrm>
        </p:spPr>
        <p:txBody>
          <a:bodyPr/>
          <a:lstStyle>
            <a:lvl1pPr>
              <a:lnSpc>
                <a:spcPct val="95000"/>
              </a:lnSpc>
              <a:spcBef>
                <a:spcPts val="1480"/>
              </a:spcBef>
              <a:defRPr lang="en-US" smtClean="0"/>
            </a:lvl1pPr>
            <a:lvl2pPr>
              <a:lnSpc>
                <a:spcPct val="95000"/>
              </a:lnSpc>
              <a:spcBef>
                <a:spcPts val="600"/>
              </a:spcBef>
              <a:defRPr lang="en-US" smtClean="0"/>
            </a:lvl2pPr>
            <a:lvl3pPr>
              <a:defRPr lang="en-US" smtClean="0"/>
            </a:lvl3pPr>
            <a:lvl4pPr>
              <a:defRPr lang="en-US"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114287" indent="-114287" algn="l" defTabSz="914285" rtl="0" eaLnBrk="1" latinLnBrk="0" hangingPunct="1">
              <a:lnSpc>
                <a:spcPct val="90000"/>
              </a:lnSpc>
              <a:spcBef>
                <a:spcPts val="0"/>
              </a:spcBef>
              <a:buNone/>
              <a:defRPr lang="en-US" dirty="0" smtClean="0">
                <a:gradFill flip="none" rotWithShape="1">
                  <a:gsLst>
                    <a:gs pos="0">
                      <a:schemeClr val="accent4"/>
                    </a:gs>
                    <a:gs pos="100000">
                      <a:schemeClr val="accent3"/>
                    </a:gs>
                  </a:gsLst>
                  <a:lin ang="0" scaled="1"/>
                  <a:tileRect/>
                </a:gradFill>
                <a:effectLst/>
              </a:defRPr>
            </a:lvl1pPr>
            <a:lvl2pPr marL="114287" indent="-114287" algn="l" defTabSz="914285" rtl="0" eaLnBrk="1" latinLnBrk="0" hangingPunct="1">
              <a:defRPr lang="en-US" sz="2000" kern="1200" dirty="0" smtClean="0">
                <a:solidFill>
                  <a:schemeClr val="accent2"/>
                </a:solidFill>
                <a:latin typeface="Ciscolight" pitchFamily="2" charset="0"/>
                <a:ea typeface="+mn-ea"/>
                <a:cs typeface="+mn-cs"/>
              </a:defRPr>
            </a:lvl2pPr>
            <a:lvl3pPr marL="114287" indent="-114287" algn="l" defTabSz="914285" rtl="0" eaLnBrk="1" latinLnBrk="0" hangingPunct="1">
              <a:defRPr lang="en-US" sz="2000" kern="1200" dirty="0" smtClean="0">
                <a:solidFill>
                  <a:schemeClr val="accent2"/>
                </a:solidFill>
                <a:latin typeface="Ciscolight" pitchFamily="2" charset="0"/>
                <a:ea typeface="+mn-ea"/>
                <a:cs typeface="+mn-cs"/>
              </a:defRPr>
            </a:lvl3pPr>
            <a:lvl4pPr marL="114287" indent="-114287" algn="l" defTabSz="914285" rtl="0" eaLnBrk="1" latinLnBrk="0" hangingPunct="1">
              <a:defRPr lang="en-US" sz="2000" kern="1200" dirty="0" smtClean="0">
                <a:solidFill>
                  <a:schemeClr val="accent2"/>
                </a:solidFill>
                <a:latin typeface="Ciscolight" pitchFamily="2" charset="0"/>
                <a:ea typeface="+mn-ea"/>
                <a:cs typeface="+mn-cs"/>
              </a:defRPr>
            </a:lvl4pPr>
            <a:lvl5pPr marL="114287" indent="-114287" algn="l" defTabSz="914285" rtl="0" eaLnBrk="1" latinLnBrk="0" hangingPunct="1">
              <a:defRPr lang="en-US" sz="20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6" name="Title 15"/>
          <p:cNvSpPr>
            <a:spLocks noGrp="1"/>
          </p:cNvSpPr>
          <p:nvPr>
            <p:ph type="title"/>
          </p:nvPr>
        </p:nvSpPr>
        <p:spPr/>
        <p:txBody>
          <a:bodyPr/>
          <a:lstStyle/>
          <a:p>
            <a:r>
              <a:rPr lang="en-US" smtClean="0"/>
              <a:t>Click to edit Master title style</a:t>
            </a:r>
            <a:endParaRPr lang="en-US" dirty="0"/>
          </a:p>
        </p:txBody>
      </p:sp>
      <p:sp>
        <p:nvSpPr>
          <p:cNvPr id="20" name="Text Placeholder 19"/>
          <p:cNvSpPr>
            <a:spLocks noGrp="1"/>
          </p:cNvSpPr>
          <p:nvPr>
            <p:ph type="body" sz="quarter" idx="14" hasCustomPrompt="1"/>
          </p:nvPr>
        </p:nvSpPr>
        <p:spPr>
          <a:xfrm>
            <a:off x="5334001" y="4876800"/>
            <a:ext cx="3200400" cy="457200"/>
          </a:xfrm>
        </p:spPr>
        <p:txBody>
          <a:bodyPr anchor="t">
            <a:noAutofit/>
          </a:bodyPr>
          <a:lstStyle>
            <a:lvl1pPr marL="0" indent="0">
              <a:buFontTx/>
              <a:buNone/>
              <a:defRPr lang="en-US" dirty="0"/>
            </a:lvl1pPr>
          </a:lstStyle>
          <a:p>
            <a:pPr lvl="0"/>
            <a:r>
              <a:rPr lang="en-US" dirty="0" smtClean="0"/>
              <a:t>Source Name</a:t>
            </a:r>
            <a:endParaRPr lang="en-US" dirty="0"/>
          </a:p>
        </p:txBody>
      </p:sp>
    </p:spTree>
    <p:extLst>
      <p:ext uri="{BB962C8B-B14F-4D97-AF65-F5344CB8AC3E}">
        <p14:creationId xmlns:p14="http://schemas.microsoft.com/office/powerpoint/2010/main" val="2560206164"/>
      </p:ext>
    </p:extLst>
  </p:cSld>
  <p:clrMapOvr>
    <a:masterClrMapping/>
  </p:clrMapOvr>
  <p:transition>
    <p:wipe dir="r"/>
  </p:transition>
  <p:timing>
    <p:tnLst>
      <p:par>
        <p:cTn id="1" dur="indefinite" restart="never" nodeType="tmRoot"/>
      </p:par>
    </p:tnLst>
  </p:timing>
</p:sldLayout>
</file>

<file path=ppt/slideLayouts/slideLayout491.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295275"/>
            <a:ext cx="4123944" cy="838200"/>
          </a:xfrm>
        </p:spPr>
        <p:txBody>
          <a:bodyPr vert="horz" lIns="82284" tIns="45715" rIns="82284" bIns="45715" rtlCol="0" anchor="t" anchorCtr="0">
            <a:noAutofit/>
          </a:bodyPr>
          <a:lstStyle>
            <a:lvl1pPr algn="l" defTabSz="914285" rtl="0" eaLnBrk="1" latinLnBrk="0" hangingPunct="1">
              <a:lnSpc>
                <a:spcPct val="80000"/>
              </a:lnSpc>
              <a:spcBef>
                <a:spcPct val="0"/>
              </a:spcBef>
              <a:buNone/>
              <a:defRPr lang="en-US" dirty="0"/>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lang="en-US" dirty="0" smtClean="0"/>
            </a:lvl1pPr>
            <a:lvl2pPr marL="634921" indent="-228572">
              <a:buClr>
                <a:schemeClr val="accent3"/>
              </a:buClr>
              <a:buFont typeface="Arial" pitchFamily="34" charset="0"/>
              <a:buChar char="•"/>
              <a:tabLst/>
              <a:defRPr lang="en-US" dirty="0" smtClean="0"/>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lang="en-US" dirty="0" smtClean="0"/>
            </a:lvl1pPr>
            <a:lvl2pPr marL="634921" indent="-228572">
              <a:buClr>
                <a:schemeClr val="accent3"/>
              </a:buClr>
              <a:buFont typeface="Arial"/>
              <a:buChar char="•"/>
              <a:defRPr lang="en-US" dirty="0" smtClean="0"/>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0" name="Title 1"/>
          <p:cNvSpPr txBox="1">
            <a:spLocks/>
          </p:cNvSpPr>
          <p:nvPr userDrawn="1"/>
        </p:nvSpPr>
        <p:spPr>
          <a:xfrm>
            <a:off x="4686681" y="295275"/>
            <a:ext cx="4123944" cy="838200"/>
          </a:xfrm>
          <a:prstGeom prst="rect">
            <a:avLst/>
          </a:prstGeom>
        </p:spPr>
        <p:txBody>
          <a:bodyPr vert="horz" lIns="82284" tIns="45715" rIns="82284" bIns="45715" rtlCol="0" anchor="t" anchorCtr="0">
            <a:noAutofit/>
          </a:bodyPr>
          <a:lstStyle>
            <a:lvl1pPr algn="l" defTabSz="914400" rtl="0" eaLnBrk="1" latinLnBrk="0" hangingPunct="1">
              <a:lnSpc>
                <a:spcPct val="80000"/>
              </a:lnSpc>
              <a:spcBef>
                <a:spcPct val="0"/>
              </a:spcBef>
              <a:buNone/>
              <a:defRPr lang="en-US" sz="3600" b="0" kern="1200" spc="0" baseline="0" dirty="0">
                <a:gradFill>
                  <a:gsLst>
                    <a:gs pos="0">
                      <a:srgbClr val="1C75BC"/>
                    </a:gs>
                    <a:gs pos="92000">
                      <a:srgbClr val="00AEEF"/>
                    </a:gs>
                  </a:gsLst>
                  <a:lin ang="4260000" scaled="0"/>
                </a:gradFill>
                <a:latin typeface="+mj-lt"/>
                <a:ea typeface="+mj-ea"/>
                <a:cs typeface="+mj-cs"/>
              </a:defRPr>
            </a:lvl1pPr>
          </a:lstStyle>
          <a:p>
            <a:r>
              <a:rPr smtClean="0">
                <a:gradFill>
                  <a:gsLst>
                    <a:gs pos="0">
                      <a:srgbClr val="EF4136">
                        <a:lumMod val="75000"/>
                      </a:srgbClr>
                    </a:gs>
                    <a:gs pos="100000">
                      <a:srgbClr val="F7941E"/>
                    </a:gs>
                    <a:gs pos="50000">
                      <a:srgbClr val="EF4136"/>
                    </a:gs>
                  </a:gsLst>
                  <a:lin ang="4260000" scaled="0"/>
                </a:gradFill>
              </a:rPr>
              <a:t>Two Column</a:t>
            </a:r>
            <a:br>
              <a:rPr smtClean="0">
                <a:gradFill>
                  <a:gsLst>
                    <a:gs pos="0">
                      <a:srgbClr val="EF4136">
                        <a:lumMod val="75000"/>
                      </a:srgbClr>
                    </a:gs>
                    <a:gs pos="100000">
                      <a:srgbClr val="F7941E"/>
                    </a:gs>
                    <a:gs pos="50000">
                      <a:srgbClr val="EF4136"/>
                    </a:gs>
                  </a:gsLst>
                  <a:lin ang="4260000" scaled="0"/>
                </a:gradFill>
              </a:rPr>
            </a:br>
            <a:r>
              <a:rPr smtClean="0">
                <a:gradFill>
                  <a:gsLst>
                    <a:gs pos="0">
                      <a:srgbClr val="EF4136">
                        <a:lumMod val="75000"/>
                      </a:srgbClr>
                    </a:gs>
                    <a:gs pos="100000">
                      <a:srgbClr val="F7941E"/>
                    </a:gs>
                    <a:gs pos="50000">
                      <a:srgbClr val="EF4136"/>
                    </a:gs>
                  </a:gsLst>
                  <a:lin ang="4260000" scaled="0"/>
                </a:gradFill>
              </a:rPr>
              <a:t>Title Right</a:t>
            </a:r>
            <a:endParaRPr>
              <a:gradFill>
                <a:gsLst>
                  <a:gs pos="0">
                    <a:srgbClr val="EF4136">
                      <a:lumMod val="75000"/>
                    </a:srgbClr>
                  </a:gs>
                  <a:gs pos="100000">
                    <a:srgbClr val="F7941E"/>
                  </a:gs>
                  <a:gs pos="50000">
                    <a:srgbClr val="EF4136"/>
                  </a:gs>
                </a:gsLst>
                <a:lin ang="4260000" scaled="0"/>
              </a:gradFill>
            </a:endParaRPr>
          </a:p>
        </p:txBody>
      </p:sp>
    </p:spTree>
    <p:extLst>
      <p:ext uri="{BB962C8B-B14F-4D97-AF65-F5344CB8AC3E}">
        <p14:creationId xmlns:p14="http://schemas.microsoft.com/office/powerpoint/2010/main" val="2568390116"/>
      </p:ext>
    </p:extLst>
  </p:cSld>
  <p:clrMapOvr>
    <a:masterClrMapping/>
  </p:clrMapOvr>
  <p:transition>
    <p:wipe dir="r"/>
  </p:transition>
  <p:timing>
    <p:tnLst>
      <p:par>
        <p:cTn id="1" dur="indefinite" restart="never" nodeType="tmRoot"/>
      </p:par>
    </p:tnLst>
  </p:timing>
  <p:hf hdr="0" ftr="0" dt="0"/>
</p:sldLayout>
</file>

<file path=ppt/slideLayouts/slideLayout492.xml><?xml version="1.0" encoding="utf-8"?>
<p:sldLayout xmlns:a="http://schemas.openxmlformats.org/drawingml/2006/main" xmlns:r="http://schemas.openxmlformats.org/officeDocument/2006/relationships" xmlns:p="http://schemas.openxmlformats.org/presentationml/2006/main" preserve="1" userDrawn="1">
  <p:cSld name="Bullet_3-Column Layout">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6"/>
            <a:ext cx="2622550" cy="4391025"/>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19" y="1600206"/>
            <a:ext cx="2593975" cy="4362451"/>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0"/>
          <p:cNvSpPr>
            <a:spLocks noGrp="1" noChangeAspect="1"/>
          </p:cNvSpPr>
          <p:nvPr>
            <p:ph type="body" sz="quarter" idx="17"/>
          </p:nvPr>
        </p:nvSpPr>
        <p:spPr>
          <a:xfrm>
            <a:off x="219457"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20"/>
          <p:cNvSpPr>
            <a:spLocks noGrp="1"/>
          </p:cNvSpPr>
          <p:nvPr>
            <p:ph type="body" sz="quarter" idx="18"/>
          </p:nvPr>
        </p:nvSpPr>
        <p:spPr>
          <a:xfrm>
            <a:off x="3255265"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4" name="Text Placeholder 20"/>
          <p:cNvSpPr>
            <a:spLocks noGrp="1" noChangeAspect="1"/>
          </p:cNvSpPr>
          <p:nvPr>
            <p:ph type="body" sz="quarter" idx="19"/>
          </p:nvPr>
        </p:nvSpPr>
        <p:spPr>
          <a:xfrm>
            <a:off x="6273302"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134315313"/>
      </p:ext>
    </p:extLst>
  </p:cSld>
  <p:clrMapOvr>
    <a:masterClrMapping/>
  </p:clrMapOvr>
  <p:transition>
    <p:wipe dir="r"/>
  </p:transition>
  <p:timing>
    <p:tnLst>
      <p:par>
        <p:cTn id="1" dur="indefinite" restart="never" nodeType="tmRoot"/>
      </p:par>
    </p:tnLst>
  </p:timing>
</p:sldLayout>
</file>

<file path=ppt/slideLayouts/slideLayout493.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6" name="Chart Placeholder 35"/>
          <p:cNvSpPr>
            <a:spLocks noGrp="1"/>
          </p:cNvSpPr>
          <p:nvPr>
            <p:ph type="chart" sz="quarter" idx="10"/>
          </p:nvPr>
        </p:nvSpPr>
        <p:spPr>
          <a:xfrm>
            <a:off x="359764" y="1476375"/>
            <a:ext cx="8439461" cy="4305300"/>
          </a:xfrm>
        </p:spPr>
        <p:txBody>
          <a:bodyPr anchor="ctr" anchorCtr="1"/>
          <a:lstStyle>
            <a:lvl1pPr>
              <a:buNone/>
              <a:defRPr>
                <a:latin typeface="+mj-lt"/>
              </a:defRPr>
            </a:lvl1pPr>
          </a:lstStyle>
          <a:p>
            <a:r>
              <a:rPr lang="en-US" smtClean="0"/>
              <a:t>Click icon to add chart</a:t>
            </a:r>
            <a:endParaRPr lang="en-US" dirty="0"/>
          </a:p>
        </p:txBody>
      </p:sp>
      <p:sp>
        <p:nvSpPr>
          <p:cNvPr id="4" name="Text Placeholder 9"/>
          <p:cNvSpPr>
            <a:spLocks noGrp="1"/>
          </p:cNvSpPr>
          <p:nvPr>
            <p:ph type="body" sz="quarter" idx="11" hasCustomPrompt="1"/>
          </p:nvPr>
        </p:nvSpPr>
        <p:spPr>
          <a:xfrm>
            <a:off x="249467" y="6062202"/>
            <a:ext cx="7461250" cy="276999"/>
          </a:xfrm>
        </p:spPr>
        <p:txBody>
          <a:bodyPr wrap="square" anchor="b" anchorCtr="0">
            <a:noAutofit/>
          </a:bodyPr>
          <a:lstStyle>
            <a:lvl1pPr algn="l" defTabSz="804762">
              <a:lnSpc>
                <a:spcPct val="100000"/>
              </a:lnSpc>
              <a:spcBef>
                <a:spcPct val="50000"/>
              </a:spcBef>
              <a:buNone/>
              <a:defRPr sz="1200">
                <a:solidFill>
                  <a:schemeClr val="bg1"/>
                </a:solidFill>
                <a:latin typeface="+mj-lt"/>
              </a:defRPr>
            </a:lvl1pPr>
            <a:lvl2pPr>
              <a:buFont typeface="Arial" pitchFamily="34" charset="0"/>
              <a:buNone/>
              <a:defRPr sz="1500"/>
            </a:lvl2pPr>
            <a:lvl3pPr>
              <a:buFont typeface="Arial" pitchFamily="34" charset="0"/>
              <a:buNone/>
              <a:defRPr sz="1500"/>
            </a:lvl3pPr>
            <a:lvl4pPr>
              <a:buFont typeface="Arial" pitchFamily="34" charset="0"/>
              <a:buNone/>
              <a:defRPr sz="1500"/>
            </a:lvl4pPr>
            <a:lvl5pPr>
              <a:buFont typeface="Arial" pitchFamily="34" charset="0"/>
              <a:buNone/>
              <a:defRPr sz="1500"/>
            </a:lvl5pPr>
          </a:lstStyle>
          <a:p>
            <a:pPr lvl="0"/>
            <a:r>
              <a:rPr lang="en-US" dirty="0" smtClean="0"/>
              <a:t>Source: Placeholder for Notes Is 12 Points</a:t>
            </a:r>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068868693"/>
      </p:ext>
    </p:extLst>
  </p:cSld>
  <p:clrMapOvr>
    <a:masterClrMapping/>
  </p:clrMapOvr>
  <p:transition>
    <p:wipe dir="r"/>
  </p:transition>
  <p:timing>
    <p:tnLst>
      <p:par>
        <p:cTn id="1" dur="indefinite" restart="never" nodeType="tmRoot"/>
      </p:par>
    </p:tnLst>
  </p:timing>
</p:sldLayout>
</file>

<file path=ppt/slideLayouts/slideLayout494.xml><?xml version="1.0" encoding="utf-8"?>
<p:sldLayout xmlns:a="http://schemas.openxmlformats.org/drawingml/2006/main" xmlns:r="http://schemas.openxmlformats.org/officeDocument/2006/relationships" xmlns:p="http://schemas.openxmlformats.org/presentationml/2006/main" preserve="1" userDrawn="1">
  <p:cSld name="Bottom Title only">
    <p:spTree>
      <p:nvGrpSpPr>
        <p:cNvPr id="1" name=""/>
        <p:cNvGrpSpPr/>
        <p:nvPr/>
      </p:nvGrpSpPr>
      <p:grpSpPr>
        <a:xfrm>
          <a:off x="0" y="0"/>
          <a:ext cx="0" cy="0"/>
          <a:chOff x="0" y="0"/>
          <a:chExt cx="0" cy="0"/>
        </a:xfrm>
      </p:grpSpPr>
      <p:sp>
        <p:nvSpPr>
          <p:cNvPr id="3" name="Title 2"/>
          <p:cNvSpPr>
            <a:spLocks noGrp="1"/>
          </p:cNvSpPr>
          <p:nvPr>
            <p:ph type="title"/>
          </p:nvPr>
        </p:nvSpPr>
        <p:spPr>
          <a:xfrm>
            <a:off x="229702" y="5669309"/>
            <a:ext cx="8588861" cy="838200"/>
          </a:xfrm>
        </p:spPr>
        <p:txBody>
          <a:bodyPr anchor="b"/>
          <a:lstStyle/>
          <a:p>
            <a:r>
              <a:rPr lang="en-US" smtClean="0"/>
              <a:t>Click to edit Master title style</a:t>
            </a:r>
            <a:endParaRPr lang="en-US"/>
          </a:p>
        </p:txBody>
      </p:sp>
    </p:spTree>
    <p:extLst>
      <p:ext uri="{BB962C8B-B14F-4D97-AF65-F5344CB8AC3E}">
        <p14:creationId xmlns:p14="http://schemas.microsoft.com/office/powerpoint/2010/main" val="36190316"/>
      </p:ext>
    </p:extLst>
  </p:cSld>
  <p:clrMapOvr>
    <a:masterClrMapping/>
  </p:clrMapOvr>
  <p:transition>
    <p:wipe dir="r"/>
  </p:transition>
  <p:timing>
    <p:tnLst>
      <p:par>
        <p:cTn id="1" dur="indefinite" restart="never" nodeType="tmRoot"/>
      </p:par>
    </p:tnLst>
  </p:timing>
</p:sldLayout>
</file>

<file path=ppt/slideLayouts/slideLayout495.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65202" y="5842724"/>
            <a:ext cx="8112126" cy="384175"/>
          </a:xfrm>
        </p:spPr>
        <p:txBody>
          <a:bodyPr anchor="b" anchorCtr="0">
            <a:noAutofit/>
          </a:bodyPr>
          <a:lstStyle>
            <a:lvl1pPr marL="0" indent="0" algn="l" defTabSz="914285" rtl="0" eaLnBrk="1" latinLnBrk="0" hangingPunct="1">
              <a:lnSpc>
                <a:spcPct val="95000"/>
              </a:lnSpc>
              <a:spcBef>
                <a:spcPts val="1440"/>
              </a:spcBef>
              <a:buClr>
                <a:srgbClr val="92D050"/>
              </a:buClr>
              <a:buSzPct val="90000"/>
              <a:buFont typeface="Arial" pitchFamily="34" charset="0"/>
              <a:buNone/>
              <a:tabLst/>
              <a:defRPr lang="en-US" dirty="0"/>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 and Title Go Here</a:t>
            </a:r>
            <a:endParaRPr lang="en-US" dirty="0"/>
          </a:p>
        </p:txBody>
      </p:sp>
      <p:sp>
        <p:nvSpPr>
          <p:cNvPr id="2" name="Title 1"/>
          <p:cNvSpPr>
            <a:spLocks noGrp="1"/>
          </p:cNvSpPr>
          <p:nvPr>
            <p:ph type="ctrTitle" hasCustomPrompt="1"/>
          </p:nvPr>
        </p:nvSpPr>
        <p:spPr>
          <a:xfrm>
            <a:off x="219456" y="649224"/>
            <a:ext cx="8112125" cy="4480560"/>
          </a:xfrm>
        </p:spPr>
        <p:txBody>
          <a:bodyPr anchor="ctr"/>
          <a:lstStyle>
            <a:lvl1pPr marL="0" indent="0" algn="l" defTabSz="914285" rtl="0" eaLnBrk="1" latinLnBrk="0" hangingPunct="1">
              <a:lnSpc>
                <a:spcPct val="80000"/>
              </a:lnSpc>
              <a:spcBef>
                <a:spcPct val="0"/>
              </a:spcBef>
              <a:buClr>
                <a:schemeClr val="tx1"/>
              </a:buClr>
              <a:buFont typeface="Arial" pitchFamily="34" charset="0"/>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“Quote”</a:t>
            </a:r>
            <a:endParaRPr lang="en-US" dirty="0"/>
          </a:p>
        </p:txBody>
      </p:sp>
    </p:spTree>
    <p:extLst>
      <p:ext uri="{BB962C8B-B14F-4D97-AF65-F5344CB8AC3E}">
        <p14:creationId xmlns:p14="http://schemas.microsoft.com/office/powerpoint/2010/main" val="37416989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496.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lang="en-US" dirty="0"/>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Rounded Rectangle 5"/>
          <p:cNvSpPr/>
          <p:nvPr userDrawn="1"/>
        </p:nvSpPr>
        <p:spPr>
          <a:xfrm rot="5400000">
            <a:off x="1830560" y="3414406"/>
            <a:ext cx="5482880" cy="29213"/>
          </a:xfrm>
          <a:prstGeom prst="roundRect">
            <a:avLst>
              <a:gd name="adj" fmla="val 50000"/>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title" hasCustomPrompt="1"/>
          </p:nvPr>
        </p:nvSpPr>
        <p:spPr>
          <a:xfrm>
            <a:off x="229703" y="2122415"/>
            <a:ext cx="4015254" cy="2613172"/>
          </a:xfrm>
        </p:spPr>
        <p:txBody>
          <a:bodyPr anchor="ctr"/>
          <a:lstStyle>
            <a:lvl1pPr>
              <a:defRPr sz="4400"/>
            </a:lvl1pPr>
          </a:lstStyle>
          <a:p>
            <a:r>
              <a:rPr lang="en-US" dirty="0" smtClean="0"/>
              <a:t>Story</a:t>
            </a:r>
            <a:endParaRPr lang="en-US" dirty="0"/>
          </a:p>
        </p:txBody>
      </p:sp>
    </p:spTree>
    <p:extLst>
      <p:ext uri="{BB962C8B-B14F-4D97-AF65-F5344CB8AC3E}">
        <p14:creationId xmlns:p14="http://schemas.microsoft.com/office/powerpoint/2010/main" val="294466000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1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400"/>
                  </p:stCondLst>
                  <p:childTnLst>
                    <p:set>
                      <p:cBhvr>
                        <p:cTn dur="1" fill="hold">
                          <p:stCondLst>
                            <p:cond delay="0"/>
                          </p:stCondLst>
                        </p:cTn>
                        <p:tgtEl>
                          <p:spTgt spid="9"/>
                        </p:tgtEl>
                        <p:attrNameLst>
                          <p:attrName>style.visibility</p:attrName>
                        </p:attrNameLst>
                      </p:cBhvr>
                      <p:to>
                        <p:strVal val="visible"/>
                      </p:to>
                    </p:set>
                    <p:animEffect transition="in" filter="fade">
                      <p:cBhvr>
                        <p:cTn dur="1100"/>
                        <p:tgtEl>
                          <p:spTgt spid="9"/>
                        </p:tgtEl>
                      </p:cBhvr>
                    </p:animEffect>
                  </p:childTnLst>
                </p:cTn>
              </p:par>
            </p:tnLst>
          </p:tmpl>
        </p:tmplLst>
      </p:bldP>
    </p:bldLst>
  </p:timing>
</p:sldLayout>
</file>

<file path=ppt/slideLayouts/slideLayout497.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 name="Rectangle 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 name="Rectangle 2"/>
          <p:cNvSpPr/>
          <p:nvPr userDrawn="1"/>
        </p:nvSpPr>
        <p:spPr>
          <a:xfrm>
            <a:off x="232537" y="6571225"/>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4" name="Rectangle 4"/>
          <p:cNvSpPr>
            <a:spLocks noChangeArrowheads="1"/>
          </p:cNvSpPr>
          <p:nvPr userDrawn="1"/>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5"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6" name="Rectangle 7"/>
          <p:cNvSpPr>
            <a:spLocks noChangeArrowheads="1"/>
          </p:cNvSpPr>
          <p:nvPr userDrawn="1"/>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spTree>
    <p:extLst>
      <p:ext uri="{BB962C8B-B14F-4D97-AF65-F5344CB8AC3E}">
        <p14:creationId xmlns:p14="http://schemas.microsoft.com/office/powerpoint/2010/main" val="1137229252"/>
      </p:ext>
    </p:extLst>
  </p:cSld>
  <p:clrMapOvr>
    <a:masterClrMapping/>
  </p:clrMapOvr>
  <p:transition>
    <p:wipe dir="r"/>
  </p:transition>
  <p:timing>
    <p:tnLst>
      <p:par>
        <p:cTn id="1" dur="indefinite" restart="never" nodeType="tmRoot"/>
      </p:par>
    </p:tnLst>
  </p:timing>
</p:sldLayout>
</file>

<file path=ppt/slideLayouts/slideLayout498.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8" name="Rectangle 17"/>
          <p:cNvSpPr/>
          <p:nvPr userDrawn="1"/>
        </p:nvSpPr>
        <p:spPr>
          <a:xfrm>
            <a:off x="232537" y="6571225"/>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9" name="Rectangle 18"/>
          <p:cNvSpPr>
            <a:spLocks noChangeArrowheads="1"/>
          </p:cNvSpPr>
          <p:nvPr userDrawn="1"/>
        </p:nvSpPr>
        <p:spPr bwMode="black">
          <a:xfrm>
            <a:off x="4368044" y="5859564"/>
            <a:ext cx="41443" cy="209355"/>
          </a:xfrm>
          <a:prstGeom prst="rect">
            <a:avLst/>
          </a:prstGeom>
          <a:solidFill>
            <a:schemeClr val="bg1"/>
          </a:solidFill>
          <a:ln w="9525">
            <a:noFill/>
            <a:miter lim="800000"/>
            <a:headEnd/>
            <a:tailEnd/>
          </a:ln>
        </p:spPr>
        <p:txBody>
          <a:bodyPr lIns="121871" tIns="60935" rIns="121871" bIns="60935"/>
          <a:lstStyle/>
          <a:p>
            <a:pPr defTabSz="914285"/>
            <a:endParaRPr lang="en-US" sz="1900">
              <a:solidFill>
                <a:srgbClr val="0096D6"/>
              </a:solidFill>
            </a:endParaRPr>
          </a:p>
        </p:txBody>
      </p:sp>
      <p:sp>
        <p:nvSpPr>
          <p:cNvPr id="34" name="Freeform 33"/>
          <p:cNvSpPr>
            <a:spLocks/>
          </p:cNvSpPr>
          <p:nvPr userDrawn="1"/>
        </p:nvSpPr>
        <p:spPr bwMode="black">
          <a:xfrm>
            <a:off x="4609428" y="5853767"/>
            <a:ext cx="119991" cy="22094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5" name="Freeform 34"/>
          <p:cNvSpPr>
            <a:spLocks/>
          </p:cNvSpPr>
          <p:nvPr userDrawn="1"/>
        </p:nvSpPr>
        <p:spPr bwMode="black">
          <a:xfrm>
            <a:off x="4194518" y="5853767"/>
            <a:ext cx="119991" cy="22094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6" name="Freeform 35"/>
          <p:cNvSpPr>
            <a:spLocks noEditPoints="1"/>
          </p:cNvSpPr>
          <p:nvPr userDrawn="1"/>
        </p:nvSpPr>
        <p:spPr bwMode="black">
          <a:xfrm>
            <a:off x="4772834" y="5853767"/>
            <a:ext cx="164807" cy="22094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7" name="Freeform 36"/>
          <p:cNvSpPr>
            <a:spLocks/>
          </p:cNvSpPr>
          <p:nvPr userDrawn="1"/>
        </p:nvSpPr>
        <p:spPr bwMode="black">
          <a:xfrm>
            <a:off x="4462933" y="5853767"/>
            <a:ext cx="107462" cy="22094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8" name="Freeform 37"/>
          <p:cNvSpPr>
            <a:spLocks/>
          </p:cNvSpPr>
          <p:nvPr userDrawn="1"/>
        </p:nvSpPr>
        <p:spPr bwMode="black">
          <a:xfrm>
            <a:off x="4112115" y="5605675"/>
            <a:ext cx="39033" cy="107576"/>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9" name="Freeform 38"/>
          <p:cNvSpPr>
            <a:spLocks/>
          </p:cNvSpPr>
          <p:nvPr userDrawn="1"/>
        </p:nvSpPr>
        <p:spPr bwMode="black">
          <a:xfrm>
            <a:off x="4221504" y="5533612"/>
            <a:ext cx="39033" cy="179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0" name="Freeform 39"/>
          <p:cNvSpPr>
            <a:spLocks/>
          </p:cNvSpPr>
          <p:nvPr userDrawn="1"/>
        </p:nvSpPr>
        <p:spPr bwMode="black">
          <a:xfrm>
            <a:off x="4328968" y="5434416"/>
            <a:ext cx="39033" cy="331103"/>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1" name="Freeform 40"/>
          <p:cNvSpPr>
            <a:spLocks/>
          </p:cNvSpPr>
          <p:nvPr userDrawn="1"/>
        </p:nvSpPr>
        <p:spPr bwMode="black">
          <a:xfrm>
            <a:off x="4438357" y="5533612"/>
            <a:ext cx="39033" cy="179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2" name="Freeform 41"/>
          <p:cNvSpPr>
            <a:spLocks/>
          </p:cNvSpPr>
          <p:nvPr userDrawn="1"/>
        </p:nvSpPr>
        <p:spPr bwMode="black">
          <a:xfrm>
            <a:off x="4545381" y="5605675"/>
            <a:ext cx="41443" cy="107576"/>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3" name="Freeform 42"/>
          <p:cNvSpPr>
            <a:spLocks/>
          </p:cNvSpPr>
          <p:nvPr userDrawn="1"/>
        </p:nvSpPr>
        <p:spPr bwMode="black">
          <a:xfrm>
            <a:off x="4654770" y="5533612"/>
            <a:ext cx="39515" cy="17972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4" name="Freeform 43"/>
          <p:cNvSpPr>
            <a:spLocks/>
          </p:cNvSpPr>
          <p:nvPr userDrawn="1"/>
        </p:nvSpPr>
        <p:spPr bwMode="black">
          <a:xfrm>
            <a:off x="4764160" y="5434416"/>
            <a:ext cx="39515" cy="331103"/>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5" name="Freeform 44"/>
          <p:cNvSpPr>
            <a:spLocks/>
          </p:cNvSpPr>
          <p:nvPr userDrawn="1"/>
        </p:nvSpPr>
        <p:spPr bwMode="black">
          <a:xfrm>
            <a:off x="4871620" y="5533612"/>
            <a:ext cx="39515" cy="17972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6" name="Freeform 45"/>
          <p:cNvSpPr>
            <a:spLocks/>
          </p:cNvSpPr>
          <p:nvPr userDrawn="1"/>
        </p:nvSpPr>
        <p:spPr bwMode="black">
          <a:xfrm>
            <a:off x="4981011" y="5605675"/>
            <a:ext cx="39515" cy="107576"/>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Tree>
    <p:extLst>
      <p:ext uri="{BB962C8B-B14F-4D97-AF65-F5344CB8AC3E}">
        <p14:creationId xmlns:p14="http://schemas.microsoft.com/office/powerpoint/2010/main" val="116087445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00"/>
                                        <p:tgtEl>
                                          <p:spTgt spid="3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00"/>
                                        <p:tgtEl>
                                          <p:spTgt spid="40"/>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700"/>
                                        <p:tgtEl>
                                          <p:spTgt spid="4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700"/>
                                        <p:tgtEl>
                                          <p:spTgt spid="44"/>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700"/>
                                        <p:tgtEl>
                                          <p:spTgt spid="46"/>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700"/>
                                        <p:tgtEl>
                                          <p:spTgt spid="39"/>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700"/>
                                        <p:tgtEl>
                                          <p:spTgt spid="41"/>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700"/>
                                        <p:tgtEl>
                                          <p:spTgt spid="43"/>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700"/>
                                        <p:tgtEl>
                                          <p:spTgt spid="45"/>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8"/>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0"/>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2"/>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4"/>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6"/>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39"/>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1"/>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3"/>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5"/>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700"/>
                                        <p:tgtEl>
                                          <p:spTgt spid="35"/>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700"/>
                                        <p:tgtEl>
                                          <p:spTgt spid="19"/>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700"/>
                                        <p:tgtEl>
                                          <p:spTgt spid="37"/>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700"/>
                                        <p:tgtEl>
                                          <p:spTgt spid="34"/>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4" grpId="0" animBg="1"/>
      <p:bldP spid="35" grpId="0" animBg="1"/>
      <p:bldP spid="36" grpId="0" animBg="1"/>
      <p:bldP spid="37" grpId="0"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Layout>
</file>

<file path=ppt/slideLayouts/slideLayout499.xml><?xml version="1.0" encoding="utf-8"?>
<p:sldLayout xmlns:a="http://schemas.openxmlformats.org/drawingml/2006/main" xmlns:r="http://schemas.openxmlformats.org/officeDocument/2006/relationships" xmlns:p="http://schemas.openxmlformats.org/presentationml/2006/main" preserve="1">
  <p:cSld name="Closing Slide_Thank you">
    <p:spTree>
      <p:nvGrpSpPr>
        <p:cNvPr id="1" name=""/>
        <p:cNvGrpSpPr/>
        <p:nvPr/>
      </p:nvGrpSpPr>
      <p:grpSpPr>
        <a:xfrm>
          <a:off x="0" y="0"/>
          <a:ext cx="0" cy="0"/>
          <a:chOff x="0" y="0"/>
          <a:chExt cx="0" cy="0"/>
        </a:xfrm>
      </p:grpSpPr>
      <p:sp>
        <p:nvSpPr>
          <p:cNvPr id="18" name="Rectangle 17"/>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5" name="Rectangle 34"/>
          <p:cNvSpPr/>
          <p:nvPr userDrawn="1"/>
        </p:nvSpPr>
        <p:spPr>
          <a:xfrm>
            <a:off x="232537" y="6571225"/>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9" name="TextBox 18"/>
          <p:cNvSpPr txBox="1"/>
          <p:nvPr userDrawn="1"/>
        </p:nvSpPr>
        <p:spPr>
          <a:xfrm>
            <a:off x="644694" y="3060572"/>
            <a:ext cx="2467318" cy="646321"/>
          </a:xfrm>
          <a:prstGeom prst="rect">
            <a:avLst/>
          </a:prstGeom>
          <a:noFill/>
        </p:spPr>
        <p:txBody>
          <a:bodyPr wrap="none" lIns="91428" tIns="45715" rIns="91428" bIns="45715" rtlCol="0">
            <a:spAutoFit/>
          </a:bodyPr>
          <a:lstStyle/>
          <a:p>
            <a:pPr defTabSz="914285"/>
            <a:r>
              <a:rPr lang="en-US" sz="3600" dirty="0" smtClean="0">
                <a:solidFill>
                  <a:srgbClr val="FFFFFF"/>
                </a:solidFill>
              </a:rPr>
              <a:t>Thank you.</a:t>
            </a:r>
            <a:endParaRPr lang="en-US" sz="3600" dirty="0">
              <a:solidFill>
                <a:srgbClr val="FFFFFF"/>
              </a:solidFill>
            </a:endParaRPr>
          </a:p>
        </p:txBody>
      </p:sp>
      <p:sp>
        <p:nvSpPr>
          <p:cNvPr id="36" name="Rectangle 35"/>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91428" tIns="45715" rIns="91428" bIns="45715"/>
          <a:lstStyle/>
          <a:p>
            <a:pPr defTabSz="914285"/>
            <a:endParaRPr lang="en-US" sz="1900">
              <a:solidFill>
                <a:srgbClr val="0096D6"/>
              </a:solidFill>
            </a:endParaRPr>
          </a:p>
        </p:txBody>
      </p:sp>
      <p:sp>
        <p:nvSpPr>
          <p:cNvPr id="37" name="Freeform 36"/>
          <p:cNvSpPr>
            <a:spLocks/>
          </p:cNvSpPr>
          <p:nvPr userDrawn="1"/>
        </p:nvSpPr>
        <p:spPr bwMode="black">
          <a:xfrm>
            <a:off x="6818353"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38" name="Freeform 37"/>
          <p:cNvSpPr>
            <a:spLocks/>
          </p:cNvSpPr>
          <p:nvPr userDrawn="1"/>
        </p:nvSpPr>
        <p:spPr bwMode="black">
          <a:xfrm>
            <a:off x="5942492"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39" name="Freeform 38"/>
          <p:cNvSpPr>
            <a:spLocks noEditPoints="1"/>
          </p:cNvSpPr>
          <p:nvPr userDrawn="1"/>
        </p:nvSpPr>
        <p:spPr bwMode="black">
          <a:xfrm>
            <a:off x="7163159"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0" name="Freeform 39"/>
          <p:cNvSpPr>
            <a:spLocks/>
          </p:cNvSpPr>
          <p:nvPr userDrawn="1"/>
        </p:nvSpPr>
        <p:spPr bwMode="black">
          <a:xfrm>
            <a:off x="6509104"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1" name="Freeform 40"/>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2" name="Freeform 41"/>
          <p:cNvSpPr>
            <a:spLocks/>
          </p:cNvSpPr>
          <p:nvPr userDrawn="1"/>
        </p:nvSpPr>
        <p:spPr bwMode="black">
          <a:xfrm>
            <a:off x="5999412" y="2930264"/>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3" name="Freeform 42"/>
          <p:cNvSpPr>
            <a:spLocks/>
          </p:cNvSpPr>
          <p:nvPr userDrawn="1"/>
        </p:nvSpPr>
        <p:spPr bwMode="black">
          <a:xfrm>
            <a:off x="6226265" y="2720909"/>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4" name="Freeform 43"/>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5" name="Freeform 44"/>
          <p:cNvSpPr>
            <a:spLocks/>
          </p:cNvSpPr>
          <p:nvPr userDrawn="1"/>
        </p:nvSpPr>
        <p:spPr bwMode="black">
          <a:xfrm>
            <a:off x="6683013" y="3082528"/>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6" name="Freeform 45"/>
          <p:cNvSpPr>
            <a:spLocks/>
          </p:cNvSpPr>
          <p:nvPr userDrawn="1"/>
        </p:nvSpPr>
        <p:spPr bwMode="black">
          <a:xfrm>
            <a:off x="6913976" y="2930264"/>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7" name="Freeform 46"/>
          <p:cNvSpPr>
            <a:spLocks/>
          </p:cNvSpPr>
          <p:nvPr userDrawn="1"/>
        </p:nvSpPr>
        <p:spPr bwMode="black">
          <a:xfrm>
            <a:off x="7144895" y="2720909"/>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8" name="Freeform 47"/>
          <p:cNvSpPr>
            <a:spLocks/>
          </p:cNvSpPr>
          <p:nvPr userDrawn="1"/>
        </p:nvSpPr>
        <p:spPr bwMode="black">
          <a:xfrm>
            <a:off x="7371742" y="2930264"/>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9" name="Freeform 48"/>
          <p:cNvSpPr>
            <a:spLocks/>
          </p:cNvSpPr>
          <p:nvPr userDrawn="1"/>
        </p:nvSpPr>
        <p:spPr bwMode="black">
          <a:xfrm>
            <a:off x="7602661" y="3082528"/>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Tree>
    <p:extLst>
      <p:ext uri="{BB962C8B-B14F-4D97-AF65-F5344CB8AC3E}">
        <p14:creationId xmlns:p14="http://schemas.microsoft.com/office/powerpoint/2010/main" val="10065839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625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5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700"/>
                                        <p:tgtEl>
                                          <p:spTgt spid="42"/>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700"/>
                                        <p:tgtEl>
                                          <p:spTgt spid="44"/>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700"/>
                                        <p:tgtEl>
                                          <p:spTgt spid="45"/>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700"/>
                                        <p:tgtEl>
                                          <p:spTgt spid="46"/>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700"/>
                                        <p:tgtEl>
                                          <p:spTgt spid="47"/>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700"/>
                                        <p:tgtEl>
                                          <p:spTgt spid="4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00"/>
                                        <p:tgtEl>
                                          <p:spTgt spid="49"/>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1"/>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3"/>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49"/>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2"/>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4"/>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8"/>
                                        </p:tgtEl>
                                        <p:attrNameLst>
                                          <p:attrName>ppt_x</p:attrName>
                                          <p:attrName>ppt_y</p:attrName>
                                        </p:attrNameLst>
                                      </p:cBhvr>
                                      <p:rCtr x="0" y="-54"/>
                                    </p:animMotion>
                                  </p:childTnLst>
                                </p:cTn>
                              </p:par>
                            </p:childTnLst>
                          </p:cTn>
                        </p:par>
                        <p:par>
                          <p:cTn id="54" fill="hold">
                            <p:stCondLst>
                              <p:cond delay="22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8"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fr-FR"/>
          </a:p>
        </p:txBody>
      </p:sp>
      <p:sp>
        <p:nvSpPr>
          <p:cNvPr id="3" name="Text Placeholder 2"/>
          <p:cNvSpPr>
            <a:spLocks noGrp="1"/>
          </p:cNvSpPr>
          <p:nvPr>
            <p:ph type="body" idx="1"/>
          </p:nvPr>
        </p:nvSpPr>
        <p:spPr>
          <a:xfrm>
            <a:off x="457200" y="1535117"/>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5" name="Text Placeholder 4"/>
          <p:cNvSpPr>
            <a:spLocks noGrp="1"/>
          </p:cNvSpPr>
          <p:nvPr>
            <p:ph type="body" sz="quarter" idx="3"/>
          </p:nvPr>
        </p:nvSpPr>
        <p:spPr>
          <a:xfrm>
            <a:off x="4645033" y="1535117"/>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Date Placeholder 6"/>
          <p:cNvSpPr>
            <a:spLocks noGrp="1"/>
          </p:cNvSpPr>
          <p:nvPr>
            <p:ph type="dt" sz="half" idx="10"/>
          </p:nvPr>
        </p:nvSpPr>
        <p:spPr/>
        <p:txBody>
          <a:bodyPr/>
          <a:lstStyle/>
          <a:p>
            <a:fld id="{4418A89A-BF98-4E6C-A384-C5DE13BC0028}" type="datetimeFigureOut">
              <a:rPr lang="fr-FR" smtClean="0"/>
              <a:t>17/09/2015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4292991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2_Bottom title_photo and text">
    <p:bg>
      <p:bgPr>
        <a:solidFill>
          <a:schemeClr val="accent4"/>
        </a:solid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7"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3" name="Picture Placeholder 2"/>
          <p:cNvSpPr>
            <a:spLocks noGrp="1"/>
          </p:cNvSpPr>
          <p:nvPr>
            <p:ph type="pic" sz="quarter" idx="10" hasCustomPrompt="1"/>
          </p:nvPr>
        </p:nvSpPr>
        <p:spPr>
          <a:xfrm>
            <a:off x="4778543" y="1559096"/>
            <a:ext cx="4015167" cy="4295015"/>
          </a:xfrm>
          <a:prstGeom prst="rect">
            <a:avLst/>
          </a:prstGeom>
        </p:spPr>
        <p:txBody>
          <a:bodyPr vert="horz">
            <a:noAutofit/>
          </a:bodyPr>
          <a:lstStyle>
            <a:lvl1pPr marL="0" indent="0" algn="ctr">
              <a:buNone/>
              <a:defRPr sz="2000" b="0" i="0">
                <a:solidFill>
                  <a:schemeClr val="bg1"/>
                </a:solidFill>
                <a:latin typeface="+mn-lt"/>
                <a:cs typeface="CiscoSans ExtraLight"/>
              </a:defRPr>
            </a:lvl1pPr>
          </a:lstStyle>
          <a:p>
            <a:r>
              <a:rPr lang="en-US" dirty="0" smtClean="0"/>
              <a:t>Insert Image Here</a:t>
            </a:r>
            <a:endParaRPr lang="en-US" dirty="0"/>
          </a:p>
        </p:txBody>
      </p:sp>
      <p:sp>
        <p:nvSpPr>
          <p:cNvPr id="25" name="Text Placeholder 17"/>
          <p:cNvSpPr>
            <a:spLocks noGrp="1"/>
          </p:cNvSpPr>
          <p:nvPr>
            <p:ph type="body" sz="quarter" idx="11" hasCustomPrompt="1"/>
          </p:nvPr>
        </p:nvSpPr>
        <p:spPr>
          <a:xfrm>
            <a:off x="255355" y="1559096"/>
            <a:ext cx="4265612" cy="4294544"/>
          </a:xfrm>
          <a:prstGeom prst="rect">
            <a:avLst/>
          </a:prstGeom>
        </p:spPr>
        <p:txBody>
          <a:bodyPr anchor="ctr" anchorCtr="0">
            <a:noAutofit/>
          </a:bodyPr>
          <a:lstStyle>
            <a:lvl1pPr marL="0" indent="0">
              <a:buNone/>
              <a:defRPr sz="2400" b="0" i="0" baseline="0">
                <a:solidFill>
                  <a:srgbClr val="FFFFFF"/>
                </a:solidFill>
                <a:latin typeface="+mn-lt"/>
                <a:cs typeface="CiscoSans ExtraLight"/>
              </a:defRPr>
            </a:lvl1pPr>
            <a:lvl2pPr>
              <a:defRPr b="0" i="0">
                <a:solidFill>
                  <a:srgbClr val="FFFFFF"/>
                </a:solidFill>
                <a:latin typeface="CiscoSans ExtraLight"/>
                <a:cs typeface="CiscoSans ExtraLight"/>
              </a:defRPr>
            </a:lvl2pPr>
            <a:lvl3pPr>
              <a:defRPr b="0" i="0">
                <a:solidFill>
                  <a:srgbClr val="FFFFFF"/>
                </a:solidFill>
                <a:latin typeface="CiscoSans ExtraLight"/>
                <a:cs typeface="CiscoSans ExtraLight"/>
              </a:defRPr>
            </a:lvl3pPr>
            <a:lvl4pPr>
              <a:defRPr b="0" i="0">
                <a:solidFill>
                  <a:srgbClr val="FFFFFF"/>
                </a:solidFill>
                <a:latin typeface="CiscoSans ExtraLight"/>
                <a:cs typeface="CiscoSans ExtraLight"/>
              </a:defRPr>
            </a:lvl4pPr>
            <a:lvl5pPr>
              <a:defRPr b="0" i="0">
                <a:solidFill>
                  <a:srgbClr val="FFFFFF"/>
                </a:solidFill>
                <a:latin typeface="CiscoSans ExtraLight"/>
                <a:cs typeface="CiscoSans ExtraLight"/>
              </a:defRPr>
            </a:lvl5pPr>
          </a:lstStyle>
          <a:p>
            <a:pPr lvl="0"/>
            <a:r>
              <a:rPr lang="en-GB" dirty="0" smtClean="0"/>
              <a:t>Simple text goes here and can wrap to accommodate more lines of information</a:t>
            </a:r>
          </a:p>
        </p:txBody>
      </p:sp>
      <p:sp>
        <p:nvSpPr>
          <p:cNvPr id="22" name="Title 1"/>
          <p:cNvSpPr>
            <a:spLocks noGrp="1"/>
          </p:cNvSpPr>
          <p:nvPr>
            <p:ph type="ctrTitle" hasCustomPrompt="1"/>
          </p:nvPr>
        </p:nvSpPr>
        <p:spPr>
          <a:xfrm>
            <a:off x="261938" y="406402"/>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Slide Title Goes Here</a:t>
            </a:r>
            <a:endParaRPr lang="en-US" dirty="0"/>
          </a:p>
        </p:txBody>
      </p:sp>
      <p:sp>
        <p:nvSpPr>
          <p:cNvPr id="12"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6" name="Straight Connector 15"/>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71994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5">
                                            <p:txEl>
                                              <p:pRg st="0" end="0"/>
                                            </p:txEl>
                                          </p:spTgt>
                                        </p:tgtEl>
                                        <p:attrNameLst>
                                          <p:attrName>style.visibility</p:attrName>
                                        </p:attrNameLst>
                                      </p:cBhvr>
                                      <p:to>
                                        <p:strVal val="visible"/>
                                      </p:to>
                                    </p:set>
                                    <p:animEffect transition="in" filter="fade">
                                      <p:cBhvr>
                                        <p:cTn id="10" dur="500"/>
                                        <p:tgtEl>
                                          <p:spTgt spid="25">
                                            <p:txEl>
                                              <p:pRg st="0" end="0"/>
                                            </p:txEl>
                                          </p:spTgt>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wipe(left)">
                                      <p:cBhvr>
                                        <p:cTn id="1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5" grpId="0" build="p">
        <p:tmplLst>
          <p:tmpl lvl="1">
            <p:tnLst>
              <p:par>
                <p:cTn presetID="10" presetClass="entr" presetSubtype="0"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fade">
                      <p:cBhvr>
                        <p:cTn dur="500"/>
                        <p:tgtEl>
                          <p:spTgt spid="25"/>
                        </p:tgtEl>
                      </p:cBhvr>
                    </p:animEffect>
                  </p:childTnLst>
                </p:cTn>
              </p:par>
            </p:tnLst>
          </p:tmpl>
        </p:tmplLst>
      </p:bldP>
      <p:bldP spid="22" grpId="0"/>
    </p:bldLst>
  </p:timing>
</p:sldLayout>
</file>

<file path=ppt/slideLayouts/slideLayout50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77861005"/>
      </p:ext>
    </p:extLst>
  </p:cSld>
  <p:clrMapOvr>
    <a:masterClrMapping/>
  </p:clrMapOvr>
  <p:timing>
    <p:tnLst>
      <p:par>
        <p:cTn id="1" dur="indefinite" restart="never" nodeType="tmRoot"/>
      </p:par>
    </p:tnLst>
  </p:timing>
</p:sldLayout>
</file>

<file path=ppt/slideLayouts/slideLayout501.xml><?xml version="1.0" encoding="utf-8"?>
<p:sldLayout xmlns:a="http://schemas.openxmlformats.org/drawingml/2006/main" xmlns:r="http://schemas.openxmlformats.org/officeDocument/2006/relationships" xmlns:p="http://schemas.openxmlformats.org/presentationml/2006/main">
  <p:cSld name="1_Bullet_Title only">
    <p:bg>
      <p:bgPr>
        <a:gradFill>
          <a:gsLst>
            <a:gs pos="0">
              <a:schemeClr val="bg1">
                <a:tint val="80000"/>
                <a:satMod val="300000"/>
              </a:schemeClr>
            </a:gs>
            <a:gs pos="100000">
              <a:schemeClr val="bg1">
                <a:shade val="30000"/>
                <a:satMod val="200000"/>
                <a:lumMod val="67000"/>
                <a:lumOff val="3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361" rtl="0" eaLnBrk="1" latinLnBrk="0" hangingPunct="1">
              <a:lnSpc>
                <a:spcPct val="80000"/>
              </a:lnSpc>
              <a:spcBef>
                <a:spcPct val="0"/>
              </a:spcBef>
              <a:buNone/>
              <a:defRPr lang="en-US" sz="3600" b="0" kern="1200" spc="0" baseline="0" dirty="0">
                <a:solidFill>
                  <a:schemeClr val="accent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1138800183"/>
      </p:ext>
    </p:extLst>
  </p:cSld>
  <p:clrMapOvr>
    <a:masterClrMapping/>
  </p:clrMapOvr>
  <p:transition>
    <p:wipe dir="r"/>
  </p:transition>
  <p:timing>
    <p:tnLst>
      <p:par>
        <p:cTn id="1" dur="indefinite" restart="never" nodeType="tmRoot"/>
      </p:par>
    </p:tnLst>
  </p:timing>
</p:sldLayout>
</file>

<file path=ppt/slideLayouts/slideLayout502.xml><?xml version="1.0" encoding="utf-8"?>
<p:sldLayout xmlns:a="http://schemas.openxmlformats.org/drawingml/2006/main" xmlns:r="http://schemas.openxmlformats.org/officeDocument/2006/relationships" xmlns:p="http://schemas.openxmlformats.org/presentationml/2006/main">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36425" y="4279476"/>
            <a:ext cx="4684867" cy="384175"/>
          </a:xfrm>
        </p:spPr>
        <p:txBody>
          <a:bodyPr vert="horz" lIns="91440" tIns="45720" rIns="91440" bIns="45720" rtlCol="0">
            <a:noAutofit/>
          </a:bodyPr>
          <a:lstStyle>
            <a:lvl1pPr marL="0" indent="0" algn="l" defTabSz="914400" rtl="0" eaLnBrk="1" latinLnBrk="0" hangingPunct="1">
              <a:lnSpc>
                <a:spcPct val="95000"/>
              </a:lnSpc>
              <a:spcBef>
                <a:spcPts val="1440"/>
              </a:spcBef>
              <a:buClr>
                <a:srgbClr val="92D050"/>
              </a:buClr>
              <a:buSzPct val="90000"/>
              <a:buFont typeface="Arial" pitchFamily="34" charset="0"/>
              <a:buNone/>
              <a:tabLst/>
              <a:defRPr lang="en-US" sz="2000" kern="1200" dirty="0">
                <a:solidFill>
                  <a:srgbClr val="6DB344"/>
                </a:solidFill>
                <a:latin typeface="+mj-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lvl="0" indent="0" algn="l" defTabSz="914400" rtl="0" eaLnBrk="1" latinLnBrk="0" hangingPunct="1">
              <a:lnSpc>
                <a:spcPct val="95000"/>
              </a:lnSpc>
              <a:spcBef>
                <a:spcPts val="1440"/>
              </a:spcBef>
              <a:buClr>
                <a:srgbClr val="92D050"/>
              </a:buClr>
              <a:buSzPct val="90000"/>
              <a:buFont typeface="Arial" pitchFamily="34" charset="0"/>
              <a:buNone/>
              <a:tabLst/>
            </a:pPr>
            <a:r>
              <a:rPr lang="en-US" dirty="0" smtClean="0"/>
              <a:t>Presenter Name and Title Go Here</a:t>
            </a:r>
            <a:endParaRPr lang="en-US" dirty="0"/>
          </a:p>
        </p:txBody>
      </p:sp>
      <p:sp>
        <p:nvSpPr>
          <p:cNvPr id="2" name="Title 1"/>
          <p:cNvSpPr>
            <a:spLocks noGrp="1"/>
          </p:cNvSpPr>
          <p:nvPr>
            <p:ph type="ctrTitle" hasCustomPrompt="1"/>
          </p:nvPr>
        </p:nvSpPr>
        <p:spPr>
          <a:xfrm>
            <a:off x="208735" y="3282696"/>
            <a:ext cx="4712557" cy="1022350"/>
          </a:xfrm>
        </p:spPr>
        <p:txBody>
          <a:bodyPr vert="horz" lIns="82296" tIns="45720" rIns="82296" bIns="45720" rtlCol="0" anchor="b" anchorCtr="0">
            <a:noAutofit/>
          </a:bodyPr>
          <a:lstStyle>
            <a:lvl1pPr marL="0" indent="0" algn="l" defTabSz="914400" rtl="0" eaLnBrk="1" latinLnBrk="0" hangingPunct="1">
              <a:lnSpc>
                <a:spcPct val="80000"/>
              </a:lnSpc>
              <a:spcBef>
                <a:spcPct val="0"/>
              </a:spcBef>
              <a:buClr>
                <a:schemeClr val="tx1"/>
              </a:buClr>
              <a:buFont typeface="Ciscolight" pitchFamily="2" charset="0"/>
              <a:buNone/>
              <a:defRPr lang="en-US" sz="5400" b="0" kern="1200" spc="0" baseline="0" dirty="0">
                <a:gradFill>
                  <a:gsLst>
                    <a:gs pos="0">
                      <a:srgbClr val="00B2F0"/>
                    </a:gs>
                    <a:gs pos="44000">
                      <a:srgbClr val="40FFFE"/>
                    </a:gs>
                    <a:gs pos="100000">
                      <a:srgbClr val="96CA4B"/>
                    </a:gs>
                  </a:gsLst>
                  <a:lin ang="4800000" scaled="0"/>
                </a:gradFill>
                <a:latin typeface="+mj-lt"/>
                <a:ea typeface="+mj-ea"/>
                <a:cs typeface="+mj-cs"/>
              </a:defRPr>
            </a:lvl1pPr>
          </a:lstStyle>
          <a:p>
            <a:r>
              <a:rPr lang="en-US" dirty="0" smtClean="0"/>
              <a:t>Demo Title</a:t>
            </a:r>
            <a:endParaRPr lang="en-US" dirty="0"/>
          </a:p>
        </p:txBody>
      </p:sp>
      <p:sp>
        <p:nvSpPr>
          <p:cNvPr id="31" name="Picture Placeholder 30"/>
          <p:cNvSpPr>
            <a:spLocks noGrp="1"/>
          </p:cNvSpPr>
          <p:nvPr>
            <p:ph type="pic" sz="quarter" idx="10" hasCustomPrompt="1"/>
          </p:nvPr>
        </p:nvSpPr>
        <p:spPr>
          <a:xfrm>
            <a:off x="5540417" y="1917700"/>
            <a:ext cx="2676525" cy="2889250"/>
          </a:xfrm>
        </p:spPr>
        <p:txBody>
          <a:bodyPr anchor="ctr" anchorCtr="1"/>
          <a:lstStyle>
            <a:lvl1pPr algn="ctr">
              <a:defRPr>
                <a:latin typeface="+mj-lt"/>
              </a:defRPr>
            </a:lvl1pPr>
          </a:lstStyle>
          <a:p>
            <a:r>
              <a:rPr lang="en-US" dirty="0" smtClean="0"/>
              <a:t>Insert photo here</a:t>
            </a:r>
            <a:endParaRPr lang="en-US" dirty="0"/>
          </a:p>
        </p:txBody>
      </p:sp>
      <p:grpSp>
        <p:nvGrpSpPr>
          <p:cNvPr id="24" name="Group 67"/>
          <p:cNvGrpSpPr/>
          <p:nvPr userDrawn="1"/>
        </p:nvGrpSpPr>
        <p:grpSpPr>
          <a:xfrm>
            <a:off x="341800" y="301884"/>
            <a:ext cx="691030" cy="491082"/>
            <a:chOff x="609606" y="528528"/>
            <a:chExt cx="1444732" cy="763787"/>
          </a:xfrm>
          <a:solidFill>
            <a:schemeClr val="bg1"/>
          </a:solidFill>
        </p:grpSpPr>
        <p:sp>
          <p:nvSpPr>
            <p:cNvPr id="25" name="Rectangle 24"/>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914285"/>
              <a:endParaRPr lang="en-US" sz="1900">
                <a:solidFill>
                  <a:srgbClr val="6E736C"/>
                </a:solidFill>
              </a:endParaRPr>
            </a:p>
          </p:txBody>
        </p:sp>
        <p:sp>
          <p:nvSpPr>
            <p:cNvPr id="26" name="Freeform 25"/>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28" name="Freeform 27"/>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29" name="Freeform 28"/>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914285"/>
              <a:endParaRPr lang="en-US" sz="1900">
                <a:solidFill>
                  <a:srgbClr val="6E736C"/>
                </a:solidFill>
              </a:endParaRPr>
            </a:p>
          </p:txBody>
        </p:sp>
        <p:sp>
          <p:nvSpPr>
            <p:cNvPr id="30" name="Freeform 29"/>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914285"/>
              <a:endParaRPr lang="en-US" sz="1900">
                <a:solidFill>
                  <a:srgbClr val="6E736C"/>
                </a:solidFill>
              </a:endParaRPr>
            </a:p>
          </p:txBody>
        </p:sp>
        <p:sp>
          <p:nvSpPr>
            <p:cNvPr id="32" name="Freeform 31"/>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sp>
          <p:nvSpPr>
            <p:cNvPr id="33" name="Freeform 32"/>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4" name="Freeform 33"/>
            <p:cNvSpPr>
              <a:spLocks/>
            </p:cNvSpPr>
            <p:nvPr/>
          </p:nvSpPr>
          <p:spPr bwMode="black">
            <a:xfrm>
              <a:off x="954502" y="528528"/>
              <a:ext cx="62081"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5" name="Freeform 34"/>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6" name="Freeform 35"/>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914285"/>
              <a:endParaRPr lang="en-US" sz="1900">
                <a:solidFill>
                  <a:srgbClr val="6E736C"/>
                </a:solidFill>
              </a:endParaRPr>
            </a:p>
          </p:txBody>
        </p:sp>
        <p:sp>
          <p:nvSpPr>
            <p:cNvPr id="37" name="Freeform 36"/>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8" name="Freeform 37"/>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9" name="Freeform 38"/>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0" name="Freeform 39"/>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grpSp>
    </p:spTree>
    <p:extLst>
      <p:ext uri="{BB962C8B-B14F-4D97-AF65-F5344CB8AC3E}">
        <p14:creationId xmlns:p14="http://schemas.microsoft.com/office/powerpoint/2010/main" val="3948387134"/>
      </p:ext>
    </p:extLst>
  </p:cSld>
  <p:clrMapOvr>
    <a:masterClrMapping/>
  </p:clrMapOvr>
  <p:transition>
    <p:wipe dir="r"/>
  </p:transition>
  <p:timing>
    <p:tnLst>
      <p:par>
        <p:cTn id="1" dur="indefinite" restart="never" nodeType="tmRoot"/>
      </p:par>
    </p:tnLst>
  </p:timing>
</p:sldLayout>
</file>

<file path=ppt/slideLayouts/slideLayout50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xfrm>
            <a:off x="46" y="6513605"/>
            <a:ext cx="360363" cy="268287"/>
          </a:xfrm>
          <a:prstGeom prst="rect">
            <a:avLst/>
          </a:prstGeom>
          <a:ln/>
        </p:spPr>
        <p:txBody>
          <a:bodyPr lIns="91436" tIns="45719" rIns="91436" bIns="45719"/>
          <a:lstStyle>
            <a:lvl1pPr>
              <a:defRPr/>
            </a:lvl1pPr>
          </a:lstStyle>
          <a:p>
            <a:pPr defTabSz="914285">
              <a:defRPr/>
            </a:pPr>
            <a:fld id="{800E4957-031D-498D-A705-49F8A24CC5B6}" type="slidenum">
              <a:rPr lang="en-US" sz="1900">
                <a:solidFill>
                  <a:srgbClr val="6E736C"/>
                </a:solidFill>
              </a:rPr>
              <a:pPr defTabSz="914285">
                <a:defRPr/>
              </a:pPr>
              <a:t>‹#›</a:t>
            </a:fld>
            <a:endParaRPr lang="en-US" sz="1900" dirty="0">
              <a:solidFill>
                <a:srgbClr val="6E736C"/>
              </a:solidFill>
            </a:endParaRPr>
          </a:p>
        </p:txBody>
      </p:sp>
    </p:spTree>
    <p:extLst>
      <p:ext uri="{BB962C8B-B14F-4D97-AF65-F5344CB8AC3E}">
        <p14:creationId xmlns:p14="http://schemas.microsoft.com/office/powerpoint/2010/main" val="2309924392"/>
      </p:ext>
    </p:extLst>
  </p:cSld>
  <p:clrMapOvr>
    <a:masterClrMapping/>
  </p:clrMapOvr>
  <p:timing>
    <p:tnLst>
      <p:par>
        <p:cTn id="1" dur="indefinite" restart="never" nodeType="tmRoot"/>
      </p:par>
    </p:tnLst>
  </p:timing>
</p:sldLayout>
</file>

<file path=ppt/slideLayouts/slideLayout504.xml><?xml version="1.0" encoding="utf-8"?>
<p:sldLayout xmlns:a="http://schemas.openxmlformats.org/drawingml/2006/main" xmlns:r="http://schemas.openxmlformats.org/officeDocument/2006/relationships" xmlns:p="http://schemas.openxmlformats.org/presentationml/2006/main" showMasterSp="0">
  <p:cSld name="1_Bullet_Title only no bar">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400" rtl="0" eaLnBrk="1" latinLnBrk="0" hangingPunct="1">
              <a:lnSpc>
                <a:spcPct val="80000"/>
              </a:lnSpc>
              <a:spcBef>
                <a:spcPct val="0"/>
              </a:spcBef>
              <a:buNone/>
              <a:defRPr lang="en-US" sz="3600" b="0" kern="1200" spc="0" baseline="0" dirty="0">
                <a:gradFill>
                  <a:gsLst>
                    <a:gs pos="0">
                      <a:srgbClr val="00B2F0"/>
                    </a:gs>
                    <a:gs pos="44000">
                      <a:srgbClr val="40FFFE"/>
                    </a:gs>
                    <a:gs pos="100000">
                      <a:srgbClr val="96CA4B"/>
                    </a:gs>
                  </a:gsLst>
                  <a:lin ang="4800000" scaled="0"/>
                </a:gradFill>
                <a:latin typeface="+mj-lt"/>
                <a:ea typeface="+mj-ea"/>
                <a:cs typeface="+mj-cs"/>
              </a:defRPr>
            </a:lvl1pPr>
          </a:lstStyle>
          <a:p>
            <a:r>
              <a:rPr lang="en-US" smtClean="0"/>
              <a:t>Click to edit Master title style</a:t>
            </a:r>
            <a:endParaRPr lang="en-US" dirty="0"/>
          </a:p>
        </p:txBody>
      </p:sp>
      <p:sp>
        <p:nvSpPr>
          <p:cNvPr id="3" name="Rectangle 4"/>
          <p:cNvSpPr>
            <a:spLocks noChangeArrowheads="1"/>
          </p:cNvSpPr>
          <p:nvPr userDrawn="1"/>
        </p:nvSpPr>
        <p:spPr bwMode="ltGray">
          <a:xfrm>
            <a:off x="265707" y="6586330"/>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2012 Cisco and/or its affiliates. All rights reserved.</a:t>
            </a:r>
            <a:endParaRPr lang="en-US" sz="600" dirty="0">
              <a:solidFill>
                <a:srgbClr val="C0C0C0"/>
              </a:solidFill>
            </a:endParaRPr>
          </a:p>
        </p:txBody>
      </p:sp>
      <p:sp>
        <p:nvSpPr>
          <p:cNvPr id="4" name="Rectangle 5"/>
          <p:cNvSpPr>
            <a:spLocks noChangeArrowheads="1"/>
          </p:cNvSpPr>
          <p:nvPr userDrawn="1"/>
        </p:nvSpPr>
        <p:spPr bwMode="ltGray">
          <a:xfrm>
            <a:off x="7784669" y="6584596"/>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5" name="Rectangle 7"/>
          <p:cNvSpPr>
            <a:spLocks noChangeArrowheads="1"/>
          </p:cNvSpPr>
          <p:nvPr userDrawn="1"/>
        </p:nvSpPr>
        <p:spPr bwMode="ltGray">
          <a:xfrm>
            <a:off x="8620941" y="6580492"/>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Tree>
    <p:extLst>
      <p:ext uri="{BB962C8B-B14F-4D97-AF65-F5344CB8AC3E}">
        <p14:creationId xmlns:p14="http://schemas.microsoft.com/office/powerpoint/2010/main" val="2350564963"/>
      </p:ext>
    </p:extLst>
  </p:cSld>
  <p:clrMapOvr>
    <a:masterClrMapping/>
  </p:clrMapOvr>
  <p:transition>
    <p:wipe dir="r"/>
  </p:transition>
  <p:timing>
    <p:tnLst>
      <p:par>
        <p:cTn id="1" dur="indefinite" restart="never" nodeType="tmRoot"/>
      </p:par>
    </p:tnLst>
  </p:timing>
</p:sldLayout>
</file>

<file path=ppt/slideLayouts/slideLayout505.xml><?xml version="1.0" encoding="utf-8"?>
<p:sldLayout xmlns:a="http://schemas.openxmlformats.org/drawingml/2006/main" xmlns:r="http://schemas.openxmlformats.org/officeDocument/2006/relationships" xmlns:p="http://schemas.openxmlformats.org/presentationml/2006/main" preserve="1" userDrawn="1">
  <p:cSld name="Title Slide_Orange">
    <p:spTree>
      <p:nvGrpSpPr>
        <p:cNvPr id="1" name=""/>
        <p:cNvGrpSpPr/>
        <p:nvPr/>
      </p:nvGrpSpPr>
      <p:grpSpPr>
        <a:xfrm>
          <a:off x="0" y="0"/>
          <a:ext cx="0" cy="0"/>
          <a:chOff x="0" y="0"/>
          <a:chExt cx="0" cy="0"/>
        </a:xfrm>
      </p:grpSpPr>
      <p:sp>
        <p:nvSpPr>
          <p:cNvPr id="12" name="Rectangle 1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236774"/>
            <a:ext cx="8112125" cy="2918779"/>
          </a:xfrm>
        </p:spPr>
        <p:txBody>
          <a:bodyPr anchor="b"/>
          <a:lstStyle>
            <a:lvl1pPr>
              <a:lnSpc>
                <a:spcPct val="90000"/>
              </a:lnSpc>
              <a:defRPr lang="en-US" sz="5500" b="0" kern="1200" spc="0" baseline="0" dirty="0">
                <a:solidFill>
                  <a:schemeClr val="bg1"/>
                </a:solidFill>
                <a:latin typeface="+mj-lt"/>
                <a:ea typeface="+mj-ea"/>
                <a:cs typeface="+mj-cs"/>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154"/>
            <a:ext cx="8112126" cy="384175"/>
          </a:xfrm>
        </p:spPr>
        <p:txBody>
          <a:bodyPr anchor="ctr" anchorCtr="0">
            <a:noAutofit/>
          </a:bodyPr>
          <a:lstStyle>
            <a:lvl1pPr marL="0" indent="0" algn="l">
              <a:lnSpc>
                <a:spcPct val="100000"/>
              </a:lnSpc>
              <a:buNone/>
              <a:defRPr lang="en-US" sz="2000" b="0" kern="1200" dirty="0">
                <a:solidFill>
                  <a:schemeClr val="bg1"/>
                </a:solidFill>
                <a:latin typeface="+mj-lt"/>
                <a:ea typeface="+mn-ea"/>
                <a:cs typeface="+mn-cs"/>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a:t>
            </a:r>
            <a:endParaRPr lang="en-US" dirty="0"/>
          </a:p>
        </p:txBody>
      </p:sp>
      <p:sp>
        <p:nvSpPr>
          <p:cNvPr id="41" name="Text Placeholder 40"/>
          <p:cNvSpPr>
            <a:spLocks noGrp="1"/>
          </p:cNvSpPr>
          <p:nvPr>
            <p:ph type="body" sz="quarter" idx="10" hasCustomPrompt="1"/>
          </p:nvPr>
        </p:nvSpPr>
        <p:spPr>
          <a:xfrm>
            <a:off x="236383" y="4768938"/>
            <a:ext cx="8097838" cy="384175"/>
          </a:xfrm>
        </p:spPr>
        <p:txBody>
          <a:bodyPr anchor="ctr"/>
          <a:lstStyle>
            <a:lvl1pPr marL="0" indent="0">
              <a:lnSpc>
                <a:spcPct val="100000"/>
              </a:lnSpc>
              <a:buFontTx/>
              <a:buNone/>
              <a:defRPr lang="en-US" sz="1900" b="0" kern="1200" dirty="0">
                <a:solidFill>
                  <a:schemeClr val="bg1"/>
                </a:solidFill>
                <a:latin typeface="+mj-lt"/>
                <a:ea typeface="+mn-ea"/>
                <a:cs typeface="+mn-cs"/>
              </a:defRPr>
            </a:lvl1pPr>
            <a:lvl2pPr marL="0" indent="0">
              <a:buFontTx/>
              <a:buNone/>
              <a:defRPr lang="en-US" sz="2000" kern="1200" dirty="0" smtClean="0">
                <a:solidFill>
                  <a:schemeClr val="bg1"/>
                </a:solidFill>
                <a:latin typeface="+mj-lt"/>
                <a:ea typeface="+mn-ea"/>
                <a:cs typeface="+mn-cs"/>
              </a:defRPr>
            </a:lvl2pPr>
            <a:lvl3pPr marL="0" indent="0">
              <a:buFontTx/>
              <a:buNone/>
              <a:defRPr lang="en-US" sz="2000" kern="1200" dirty="0" smtClean="0">
                <a:solidFill>
                  <a:schemeClr val="bg1"/>
                </a:solidFill>
                <a:latin typeface="+mj-lt"/>
                <a:ea typeface="+mn-ea"/>
                <a:cs typeface="+mn-cs"/>
              </a:defRPr>
            </a:lvl3pPr>
            <a:lvl4pPr marL="0" indent="0">
              <a:buFontTx/>
              <a:buNone/>
              <a:defRPr lang="en-US" sz="2000" kern="1200" dirty="0" smtClean="0">
                <a:solidFill>
                  <a:schemeClr val="bg1"/>
                </a:solidFill>
                <a:latin typeface="+mj-lt"/>
                <a:ea typeface="+mn-ea"/>
                <a:cs typeface="+mn-cs"/>
              </a:defRPr>
            </a:lvl4pPr>
            <a:lvl5pPr marL="0" indent="0">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4" name="Text Placeholder 43"/>
          <p:cNvSpPr>
            <a:spLocks noGrp="1"/>
          </p:cNvSpPr>
          <p:nvPr>
            <p:ph type="body" sz="quarter" idx="11" hasCustomPrompt="1"/>
          </p:nvPr>
        </p:nvSpPr>
        <p:spPr>
          <a:xfrm>
            <a:off x="236540" y="5232856"/>
            <a:ext cx="8112125" cy="384175"/>
          </a:xfrm>
        </p:spPr>
        <p:txBody>
          <a:bodyPr anchor="ctr"/>
          <a:lstStyle>
            <a:lvl1pPr marL="0" indent="0">
              <a:lnSpc>
                <a:spcPct val="100000"/>
              </a:lnSpc>
              <a:buFontTx/>
              <a:buNone/>
              <a:defRPr lang="en-US" sz="1500" b="0" kern="1200" dirty="0">
                <a:solidFill>
                  <a:schemeClr val="bg1"/>
                </a:solidFill>
                <a:latin typeface="+mj-lt"/>
                <a:ea typeface="+mn-ea"/>
                <a:cs typeface="+mn-cs"/>
              </a:defRPr>
            </a:lvl1pPr>
            <a:lvl2pPr>
              <a:defRPr lang="en-US" sz="2000" kern="1200" dirty="0" smtClean="0">
                <a:solidFill>
                  <a:schemeClr val="bg1"/>
                </a:solidFill>
                <a:latin typeface="+mj-lt"/>
                <a:ea typeface="+mn-ea"/>
                <a:cs typeface="+mn-cs"/>
              </a:defRPr>
            </a:lvl2pPr>
            <a:lvl3pPr>
              <a:defRPr lang="en-US" sz="2000" kern="1200" dirty="0" smtClean="0">
                <a:solidFill>
                  <a:schemeClr val="bg1"/>
                </a:solidFill>
                <a:latin typeface="+mj-lt"/>
                <a:ea typeface="+mn-ea"/>
                <a:cs typeface="+mn-cs"/>
              </a:defRPr>
            </a:lvl3pPr>
            <a:lvl4pPr>
              <a:defRPr lang="en-US" sz="2000" kern="1200" dirty="0" smtClean="0">
                <a:solidFill>
                  <a:schemeClr val="bg1"/>
                </a:solidFill>
                <a:latin typeface="+mj-lt"/>
                <a:ea typeface="+mn-ea"/>
                <a:cs typeface="+mn-cs"/>
              </a:defRPr>
            </a:lvl4pPr>
            <a:lvl5pPr>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28" name="Rectangle 27"/>
          <p:cNvSpPr/>
          <p:nvPr userDrawn="1"/>
        </p:nvSpPr>
        <p:spPr>
          <a:xfrm>
            <a:off x="232536" y="6571223"/>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grpSp>
        <p:nvGrpSpPr>
          <p:cNvPr id="10" name="Group 9"/>
          <p:cNvGrpSpPr/>
          <p:nvPr userDrawn="1"/>
        </p:nvGrpSpPr>
        <p:grpSpPr>
          <a:xfrm>
            <a:off x="232536" y="240780"/>
            <a:ext cx="8679017" cy="601357"/>
            <a:chOff x="232492" y="240698"/>
            <a:chExt cx="8679017" cy="601357"/>
          </a:xfrm>
        </p:grpSpPr>
        <p:sp>
          <p:nvSpPr>
            <p:cNvPr id="29" name="Rectangle 28"/>
            <p:cNvSpPr/>
            <p:nvPr userDrawn="1"/>
          </p:nvSpPr>
          <p:spPr>
            <a:xfrm>
              <a:off x="232492" y="797346"/>
              <a:ext cx="8679017" cy="4470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85"/>
              <a:endParaRPr lang="en-US" sz="1900" dirty="0" smtClean="0">
                <a:solidFill>
                  <a:srgbClr val="FFFFFF"/>
                </a:solidFill>
              </a:endParaRP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167218" y="240698"/>
              <a:ext cx="1744291" cy="566674"/>
            </a:xfrm>
            <a:prstGeom prst="rect">
              <a:avLst/>
            </a:prstGeom>
          </p:spPr>
        </p:pic>
      </p:gr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194839" y="861335"/>
            <a:ext cx="3716670" cy="262636"/>
          </a:xfrm>
          <a:prstGeom prst="rect">
            <a:avLst/>
          </a:prstGeom>
        </p:spPr>
      </p:pic>
      <p:grpSp>
        <p:nvGrpSpPr>
          <p:cNvPr id="27" name="Group 67"/>
          <p:cNvGrpSpPr/>
          <p:nvPr userDrawn="1"/>
        </p:nvGrpSpPr>
        <p:grpSpPr>
          <a:xfrm>
            <a:off x="331837" y="223049"/>
            <a:ext cx="693248" cy="488667"/>
            <a:chOff x="609600" y="528537"/>
            <a:chExt cx="1444734" cy="763789"/>
          </a:xfrm>
          <a:solidFill>
            <a:srgbClr val="FFFFFF"/>
          </a:solidFill>
        </p:grpSpPr>
        <p:sp>
          <p:nvSpPr>
            <p:cNvPr id="30" name="Rectangle 29"/>
            <p:cNvSpPr>
              <a:spLocks noChangeArrowheads="1"/>
            </p:cNvSpPr>
            <p:nvPr/>
          </p:nvSpPr>
          <p:spPr bwMode="black">
            <a:xfrm>
              <a:off x="1016578" y="1035681"/>
              <a:ext cx="65914" cy="249730"/>
            </a:xfrm>
            <a:prstGeom prst="rect">
              <a:avLst/>
            </a:prstGeom>
            <a:grpFill/>
            <a:ln w="9525">
              <a:noFill/>
              <a:miter lim="800000"/>
              <a:headEnd/>
              <a:tailEnd/>
            </a:ln>
          </p:spPr>
          <p:txBody>
            <a:bodyPr/>
            <a:lstStyle/>
            <a:p>
              <a:pPr defTabSz="914285"/>
              <a:endParaRPr lang="en-US" sz="1900">
                <a:solidFill>
                  <a:srgbClr val="6E736C"/>
                </a:solidFill>
              </a:endParaRPr>
            </a:p>
          </p:txBody>
        </p:sp>
        <p:sp>
          <p:nvSpPr>
            <p:cNvPr id="31" name="Freeform 30"/>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32" name="Freeform 31"/>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33" name="Freeform 32"/>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914285"/>
              <a:endParaRPr lang="en-US" sz="1900">
                <a:solidFill>
                  <a:srgbClr val="6E736C"/>
                </a:solidFill>
              </a:endParaRPr>
            </a:p>
          </p:txBody>
        </p:sp>
        <p:sp>
          <p:nvSpPr>
            <p:cNvPr id="34" name="Freeform 33"/>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914285"/>
              <a:endParaRPr lang="en-US" sz="1900">
                <a:solidFill>
                  <a:srgbClr val="6E736C"/>
                </a:solidFill>
              </a:endParaRPr>
            </a:p>
          </p:txBody>
        </p:sp>
        <p:sp>
          <p:nvSpPr>
            <p:cNvPr id="35" name="Freeform 34"/>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sp>
          <p:nvSpPr>
            <p:cNvPr id="36" name="Freeform 35"/>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7" name="Freeform 36"/>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8" name="Freeform 37"/>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39" name="Freeform 38"/>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914285"/>
              <a:endParaRPr lang="en-US" sz="1900">
                <a:solidFill>
                  <a:srgbClr val="6E736C"/>
                </a:solidFill>
              </a:endParaRPr>
            </a:p>
          </p:txBody>
        </p:sp>
        <p:sp>
          <p:nvSpPr>
            <p:cNvPr id="40" name="Freeform 39"/>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2" name="Freeform 41"/>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3" name="Freeform 42"/>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45" name="Freeform 44"/>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grpSp>
    </p:spTree>
    <p:extLst>
      <p:ext uri="{BB962C8B-B14F-4D97-AF65-F5344CB8AC3E}">
        <p14:creationId xmlns:p14="http://schemas.microsoft.com/office/powerpoint/2010/main" val="1332423204"/>
      </p:ext>
    </p:extLst>
  </p:cSld>
  <p:clrMapOvr>
    <a:masterClrMapping/>
  </p:clrMapOvr>
  <p:transition>
    <p:wipe dir="r"/>
  </p:transition>
  <p:timing>
    <p:tnLst>
      <p:par>
        <p:cTn id="1" dur="indefinite" restart="never" nodeType="tmRoot"/>
      </p:par>
    </p:tnLst>
  </p:timing>
</p:sldLayout>
</file>

<file path=ppt/slideLayouts/slideLayout506.xml><?xml version="1.0" encoding="utf-8"?>
<p:sldLayout xmlns:a="http://schemas.openxmlformats.org/drawingml/2006/main" xmlns:r="http://schemas.openxmlformats.org/officeDocument/2006/relationships" xmlns:p="http://schemas.openxmlformats.org/presentationml/2006/main" preserve="1" userDrawn="1">
  <p:cSld name="Title Slide_Whit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1393" y="1236774"/>
            <a:ext cx="8112125" cy="2918779"/>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Presentation Title Goes Here</a:t>
            </a:r>
            <a:endParaRPr lang="en-US" dirty="0"/>
          </a:p>
        </p:txBody>
      </p:sp>
      <p:sp>
        <p:nvSpPr>
          <p:cNvPr id="3" name="Subtitle 2"/>
          <p:cNvSpPr>
            <a:spLocks noGrp="1"/>
          </p:cNvSpPr>
          <p:nvPr>
            <p:ph type="subTitle" idx="1" hasCustomPrompt="1"/>
          </p:nvPr>
        </p:nvSpPr>
        <p:spPr>
          <a:xfrm>
            <a:off x="236383" y="4464154"/>
            <a:ext cx="8112126" cy="384175"/>
          </a:xfrm>
        </p:spPr>
        <p:txBody>
          <a:bodyPr anchor="ctr" anchorCtr="0">
            <a:noAutofit/>
          </a:bodyPr>
          <a:lstStyle>
            <a:lvl1pPr marL="0" indent="0" algn="l">
              <a:lnSpc>
                <a:spcPct val="100000"/>
              </a:lnSpc>
              <a:buNone/>
              <a:defRPr lang="en-US" sz="2000" b="0" kern="1200" dirty="0">
                <a:solidFill>
                  <a:schemeClr val="accent5"/>
                </a:solidFill>
                <a:latin typeface="+mj-lt"/>
                <a:ea typeface="+mn-ea"/>
                <a:cs typeface="+mn-cs"/>
              </a:defRPr>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a:t>
            </a:r>
            <a:endParaRPr lang="en-US" dirty="0"/>
          </a:p>
        </p:txBody>
      </p:sp>
      <p:sp>
        <p:nvSpPr>
          <p:cNvPr id="41" name="Text Placeholder 40"/>
          <p:cNvSpPr>
            <a:spLocks noGrp="1"/>
          </p:cNvSpPr>
          <p:nvPr>
            <p:ph type="body" sz="quarter" idx="10" hasCustomPrompt="1"/>
          </p:nvPr>
        </p:nvSpPr>
        <p:spPr>
          <a:xfrm>
            <a:off x="236383" y="4768938"/>
            <a:ext cx="8097838" cy="384175"/>
          </a:xfrm>
        </p:spPr>
        <p:txBody>
          <a:bodyPr anchor="ctr"/>
          <a:lstStyle>
            <a:lvl1pPr marL="0" indent="0">
              <a:lnSpc>
                <a:spcPct val="100000"/>
              </a:lnSpc>
              <a:buFontTx/>
              <a:buNone/>
              <a:defRPr lang="en-US" sz="1900" b="0" kern="1200" dirty="0">
                <a:solidFill>
                  <a:schemeClr val="accent5"/>
                </a:solidFill>
                <a:latin typeface="+mj-lt"/>
                <a:ea typeface="+mn-ea"/>
                <a:cs typeface="+mn-cs"/>
              </a:defRPr>
            </a:lvl1pPr>
            <a:lvl2pPr marL="0" indent="0">
              <a:buFontTx/>
              <a:buNone/>
              <a:defRPr lang="en-US" sz="2000" kern="1200" dirty="0" smtClean="0">
                <a:solidFill>
                  <a:schemeClr val="bg1"/>
                </a:solidFill>
                <a:latin typeface="+mj-lt"/>
                <a:ea typeface="+mn-ea"/>
                <a:cs typeface="+mn-cs"/>
              </a:defRPr>
            </a:lvl2pPr>
            <a:lvl3pPr marL="0" indent="0">
              <a:buFontTx/>
              <a:buNone/>
              <a:defRPr lang="en-US" sz="2000" kern="1200" dirty="0" smtClean="0">
                <a:solidFill>
                  <a:schemeClr val="bg1"/>
                </a:solidFill>
                <a:latin typeface="+mj-lt"/>
                <a:ea typeface="+mn-ea"/>
                <a:cs typeface="+mn-cs"/>
              </a:defRPr>
            </a:lvl3pPr>
            <a:lvl4pPr marL="0" indent="0">
              <a:buFontTx/>
              <a:buNone/>
              <a:defRPr lang="en-US" sz="2000" kern="1200" dirty="0" smtClean="0">
                <a:solidFill>
                  <a:schemeClr val="bg1"/>
                </a:solidFill>
                <a:latin typeface="+mj-lt"/>
                <a:ea typeface="+mn-ea"/>
                <a:cs typeface="+mn-cs"/>
              </a:defRPr>
            </a:lvl4pPr>
            <a:lvl5pPr marL="0" indent="0">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4" name="Text Placeholder 43"/>
          <p:cNvSpPr>
            <a:spLocks noGrp="1"/>
          </p:cNvSpPr>
          <p:nvPr>
            <p:ph type="body" sz="quarter" idx="11" hasCustomPrompt="1"/>
          </p:nvPr>
        </p:nvSpPr>
        <p:spPr>
          <a:xfrm>
            <a:off x="236540" y="5232856"/>
            <a:ext cx="8112125" cy="384175"/>
          </a:xfrm>
        </p:spPr>
        <p:txBody>
          <a:bodyPr anchor="ctr"/>
          <a:lstStyle>
            <a:lvl1pPr marL="0" indent="0">
              <a:lnSpc>
                <a:spcPct val="100000"/>
              </a:lnSpc>
              <a:buFontTx/>
              <a:buNone/>
              <a:defRPr lang="en-US" sz="1500" b="0" kern="1200" dirty="0">
                <a:solidFill>
                  <a:schemeClr val="accent5"/>
                </a:solidFill>
                <a:latin typeface="+mj-lt"/>
                <a:ea typeface="+mn-ea"/>
                <a:cs typeface="+mn-cs"/>
              </a:defRPr>
            </a:lvl1pPr>
            <a:lvl2pPr>
              <a:defRPr lang="en-US" sz="2000" kern="1200" dirty="0" smtClean="0">
                <a:solidFill>
                  <a:schemeClr val="bg1"/>
                </a:solidFill>
                <a:latin typeface="+mj-lt"/>
                <a:ea typeface="+mn-ea"/>
                <a:cs typeface="+mn-cs"/>
              </a:defRPr>
            </a:lvl2pPr>
            <a:lvl3pPr>
              <a:defRPr lang="en-US" sz="2000" kern="1200" dirty="0" smtClean="0">
                <a:solidFill>
                  <a:schemeClr val="bg1"/>
                </a:solidFill>
                <a:latin typeface="+mj-lt"/>
                <a:ea typeface="+mn-ea"/>
                <a:cs typeface="+mn-cs"/>
              </a:defRPr>
            </a:lvl3pPr>
            <a:lvl4pPr>
              <a:defRPr lang="en-US" sz="2000" kern="1200" dirty="0" smtClean="0">
                <a:solidFill>
                  <a:schemeClr val="bg1"/>
                </a:solidFill>
                <a:latin typeface="+mj-lt"/>
                <a:ea typeface="+mn-ea"/>
                <a:cs typeface="+mn-cs"/>
              </a:defRPr>
            </a:lvl4pPr>
            <a:lvl5pPr>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35" name="Rectangle 34"/>
          <p:cNvSpPr/>
          <p:nvPr userDrawn="1"/>
        </p:nvSpPr>
        <p:spPr>
          <a:xfrm>
            <a:off x="232536" y="6569194"/>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2" name="Rectangle 61"/>
          <p:cNvSpPr/>
          <p:nvPr userDrawn="1"/>
        </p:nvSpPr>
        <p:spPr>
          <a:xfrm>
            <a:off x="221394" y="797431"/>
            <a:ext cx="8690116" cy="4571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pic>
        <p:nvPicPr>
          <p:cNvPr id="63" name="Picture 6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09763" y="861338"/>
            <a:ext cx="3701769" cy="261583"/>
          </a:xfrm>
          <a:prstGeom prst="rect">
            <a:avLst/>
          </a:prstGeom>
        </p:spPr>
      </p:pic>
      <p:pic>
        <p:nvPicPr>
          <p:cNvPr id="64" name="Picture 6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09853" y="253670"/>
            <a:ext cx="1201656" cy="475931"/>
          </a:xfrm>
          <a:prstGeom prst="rect">
            <a:avLst/>
          </a:prstGeom>
        </p:spPr>
      </p:pic>
      <p:grpSp>
        <p:nvGrpSpPr>
          <p:cNvPr id="65" name="Group 67"/>
          <p:cNvGrpSpPr/>
          <p:nvPr userDrawn="1"/>
        </p:nvGrpSpPr>
        <p:grpSpPr>
          <a:xfrm>
            <a:off x="256095" y="222816"/>
            <a:ext cx="622039" cy="438359"/>
            <a:chOff x="609600" y="528537"/>
            <a:chExt cx="1444734" cy="763789"/>
          </a:xfrm>
          <a:solidFill>
            <a:schemeClr val="accent5">
              <a:lumMod val="75000"/>
            </a:schemeClr>
          </a:solidFill>
        </p:grpSpPr>
        <p:sp>
          <p:nvSpPr>
            <p:cNvPr id="66" name="Rectangle 65"/>
            <p:cNvSpPr>
              <a:spLocks noChangeArrowheads="1"/>
            </p:cNvSpPr>
            <p:nvPr/>
          </p:nvSpPr>
          <p:spPr bwMode="black">
            <a:xfrm>
              <a:off x="1016578" y="1035681"/>
              <a:ext cx="65914" cy="249730"/>
            </a:xfrm>
            <a:prstGeom prst="rect">
              <a:avLst/>
            </a:prstGeom>
            <a:grpFill/>
            <a:ln w="9525">
              <a:noFill/>
              <a:miter lim="800000"/>
              <a:headEnd/>
              <a:tailEnd/>
            </a:ln>
          </p:spPr>
          <p:txBody>
            <a:bodyPr/>
            <a:lstStyle/>
            <a:p>
              <a:pPr defTabSz="914285"/>
              <a:endParaRPr lang="en-US" sz="1900">
                <a:solidFill>
                  <a:srgbClr val="6E736C"/>
                </a:solidFill>
              </a:endParaRPr>
            </a:p>
          </p:txBody>
        </p:sp>
        <p:sp>
          <p:nvSpPr>
            <p:cNvPr id="67" name="Freeform 66"/>
            <p:cNvSpPr>
              <a:spLocks/>
            </p:cNvSpPr>
            <p:nvPr/>
          </p:nvSpPr>
          <p:spPr bwMode="black">
            <a:xfrm>
              <a:off x="1400563" y="1028765"/>
              <a:ext cx="190843" cy="263561"/>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68" name="Freeform 67"/>
            <p:cNvSpPr>
              <a:spLocks/>
            </p:cNvSpPr>
            <p:nvPr/>
          </p:nvSpPr>
          <p:spPr bwMode="black">
            <a:xfrm>
              <a:off x="740661" y="1028765"/>
              <a:ext cx="190843" cy="263561"/>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914285"/>
              <a:endParaRPr lang="en-US" sz="1900">
                <a:solidFill>
                  <a:srgbClr val="6E736C"/>
                </a:solidFill>
              </a:endParaRPr>
            </a:p>
          </p:txBody>
        </p:sp>
        <p:sp>
          <p:nvSpPr>
            <p:cNvPr id="69" name="Freeform 68"/>
            <p:cNvSpPr>
              <a:spLocks noEditPoints="1"/>
            </p:cNvSpPr>
            <p:nvPr/>
          </p:nvSpPr>
          <p:spPr bwMode="black">
            <a:xfrm>
              <a:off x="1660385" y="1028765"/>
              <a:ext cx="262122" cy="263561"/>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914285"/>
              <a:endParaRPr lang="en-US" sz="1900">
                <a:solidFill>
                  <a:srgbClr val="6E736C"/>
                </a:solidFill>
              </a:endParaRPr>
            </a:p>
          </p:txBody>
        </p:sp>
        <p:sp>
          <p:nvSpPr>
            <p:cNvPr id="70" name="Freeform 69"/>
            <p:cNvSpPr>
              <a:spLocks/>
            </p:cNvSpPr>
            <p:nvPr/>
          </p:nvSpPr>
          <p:spPr bwMode="black">
            <a:xfrm>
              <a:off x="1167566" y="1028765"/>
              <a:ext cx="170916" cy="263561"/>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914285"/>
              <a:endParaRPr lang="en-US" sz="1900">
                <a:solidFill>
                  <a:srgbClr val="6E736C"/>
                </a:solidFill>
              </a:endParaRPr>
            </a:p>
          </p:txBody>
        </p:sp>
        <p:sp>
          <p:nvSpPr>
            <p:cNvPr id="71" name="Freeform 70"/>
            <p:cNvSpPr>
              <a:spLocks/>
            </p:cNvSpPr>
            <p:nvPr/>
          </p:nvSpPr>
          <p:spPr bwMode="black">
            <a:xfrm>
              <a:off x="609600" y="732931"/>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sp>
          <p:nvSpPr>
            <p:cNvPr id="72" name="Freeform 71"/>
            <p:cNvSpPr>
              <a:spLocks/>
            </p:cNvSpPr>
            <p:nvPr/>
          </p:nvSpPr>
          <p:spPr bwMode="black">
            <a:xfrm>
              <a:off x="783581"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3" name="Freeform 72"/>
            <p:cNvSpPr>
              <a:spLocks/>
            </p:cNvSpPr>
            <p:nvPr/>
          </p:nvSpPr>
          <p:spPr bwMode="black">
            <a:xfrm>
              <a:off x="954497" y="528537"/>
              <a:ext cx="62081" cy="394958"/>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4" name="Freeform 73"/>
            <p:cNvSpPr>
              <a:spLocks/>
            </p:cNvSpPr>
            <p:nvPr/>
          </p:nvSpPr>
          <p:spPr bwMode="black">
            <a:xfrm>
              <a:off x="1128478" y="646870"/>
              <a:ext cx="62081" cy="214384"/>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5" name="Freeform 74"/>
            <p:cNvSpPr>
              <a:spLocks/>
            </p:cNvSpPr>
            <p:nvPr/>
          </p:nvSpPr>
          <p:spPr bwMode="black">
            <a:xfrm>
              <a:off x="1298627" y="732931"/>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914285"/>
              <a:endParaRPr lang="en-US" sz="1900">
                <a:solidFill>
                  <a:srgbClr val="6E736C"/>
                </a:solidFill>
              </a:endParaRPr>
            </a:p>
          </p:txBody>
        </p:sp>
        <p:sp>
          <p:nvSpPr>
            <p:cNvPr id="76" name="Freeform 75"/>
            <p:cNvSpPr>
              <a:spLocks/>
            </p:cNvSpPr>
            <p:nvPr/>
          </p:nvSpPr>
          <p:spPr bwMode="black">
            <a:xfrm>
              <a:off x="1472608"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7" name="Freeform 76"/>
            <p:cNvSpPr>
              <a:spLocks/>
            </p:cNvSpPr>
            <p:nvPr/>
          </p:nvSpPr>
          <p:spPr bwMode="black">
            <a:xfrm>
              <a:off x="1646590" y="528537"/>
              <a:ext cx="62848" cy="39495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8" name="Freeform 77"/>
            <p:cNvSpPr>
              <a:spLocks/>
            </p:cNvSpPr>
            <p:nvPr/>
          </p:nvSpPr>
          <p:spPr bwMode="black">
            <a:xfrm>
              <a:off x="1817505" y="646870"/>
              <a:ext cx="62848" cy="214384"/>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914285"/>
              <a:endParaRPr lang="en-US" sz="1900">
                <a:solidFill>
                  <a:srgbClr val="6E736C"/>
                </a:solidFill>
              </a:endParaRPr>
            </a:p>
          </p:txBody>
        </p:sp>
        <p:sp>
          <p:nvSpPr>
            <p:cNvPr id="79" name="Freeform 78"/>
            <p:cNvSpPr>
              <a:spLocks/>
            </p:cNvSpPr>
            <p:nvPr/>
          </p:nvSpPr>
          <p:spPr bwMode="black">
            <a:xfrm>
              <a:off x="1991486" y="732931"/>
              <a:ext cx="62848"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914285"/>
              <a:endParaRPr lang="en-US" sz="1900">
                <a:solidFill>
                  <a:srgbClr val="6E736C"/>
                </a:solidFill>
              </a:endParaRPr>
            </a:p>
          </p:txBody>
        </p:sp>
      </p:grpSp>
    </p:spTree>
    <p:extLst>
      <p:ext uri="{BB962C8B-B14F-4D97-AF65-F5344CB8AC3E}">
        <p14:creationId xmlns:p14="http://schemas.microsoft.com/office/powerpoint/2010/main" val="693977339"/>
      </p:ext>
    </p:extLst>
  </p:cSld>
  <p:clrMapOvr>
    <a:masterClrMapping/>
  </p:clrMapOvr>
  <p:transition>
    <p:wipe dir="r"/>
  </p:transition>
  <p:timing>
    <p:tnLst>
      <p:par>
        <p:cTn id="1" dur="indefinite" restart="never" nodeType="tmRoot"/>
      </p:par>
    </p:tnLst>
  </p:timing>
</p:sldLayout>
</file>

<file path=ppt/slideLayouts/slideLayout507.xml><?xml version="1.0" encoding="utf-8"?>
<p:sldLayout xmlns:a="http://schemas.openxmlformats.org/drawingml/2006/main" xmlns:r="http://schemas.openxmlformats.org/officeDocument/2006/relationships" xmlns:p="http://schemas.openxmlformats.org/presentationml/2006/main" preserve="1" userDrawn="1">
  <p:cSld name="Segue_Full Orange">
    <p:spTree>
      <p:nvGrpSpPr>
        <p:cNvPr id="1" name=""/>
        <p:cNvGrpSpPr/>
        <p:nvPr/>
      </p:nvGrpSpPr>
      <p:grpSpPr>
        <a:xfrm>
          <a:off x="0" y="0"/>
          <a:ext cx="0" cy="0"/>
          <a:chOff x="0" y="0"/>
          <a:chExt cx="0" cy="0"/>
        </a:xfrm>
      </p:grpSpPr>
      <p:sp>
        <p:nvSpPr>
          <p:cNvPr id="12" name="Rectangle 1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2124378"/>
            <a:ext cx="8690116" cy="2918779"/>
          </a:xfrm>
        </p:spPr>
        <p:txBody>
          <a:bodyPr anchor="ctr"/>
          <a:lstStyle>
            <a:lvl1pPr>
              <a:lnSpc>
                <a:spcPct val="90000"/>
              </a:lnSpc>
              <a:defRPr lang="en-US" sz="5500" b="0" kern="1200" spc="0" baseline="0" dirty="0">
                <a:solidFill>
                  <a:schemeClr val="bg1"/>
                </a:solidFill>
                <a:latin typeface="+mj-lt"/>
                <a:ea typeface="+mj-ea"/>
                <a:cs typeface="+mj-cs"/>
              </a:defRPr>
            </a:lvl1pPr>
          </a:lstStyle>
          <a:p>
            <a:r>
              <a:rPr lang="en-US" dirty="0" smtClean="0"/>
              <a:t>Segue Slide</a:t>
            </a:r>
            <a:endParaRPr lang="en-US" dirty="0"/>
          </a:p>
        </p:txBody>
      </p:sp>
      <p:sp>
        <p:nvSpPr>
          <p:cNvPr id="30" name="Rectangle 29"/>
          <p:cNvSpPr/>
          <p:nvPr userDrawn="1"/>
        </p:nvSpPr>
        <p:spPr>
          <a:xfrm>
            <a:off x="232536" y="797429"/>
            <a:ext cx="8679017" cy="4470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1"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32"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33"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05060" y="5222755"/>
            <a:ext cx="4206449" cy="1366564"/>
          </a:xfrm>
          <a:prstGeom prst="rect">
            <a:avLst/>
          </a:prstGeom>
        </p:spPr>
      </p:pic>
      <p:sp>
        <p:nvSpPr>
          <p:cNvPr id="13" name="Rectangle 12"/>
          <p:cNvSpPr/>
          <p:nvPr userDrawn="1"/>
        </p:nvSpPr>
        <p:spPr>
          <a:xfrm>
            <a:off x="232493" y="6568294"/>
            <a:ext cx="4801850"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lumMod val="95000"/>
                </a:srgbClr>
              </a:solidFill>
            </a:endParaRPr>
          </a:p>
        </p:txBody>
      </p:sp>
    </p:spTree>
    <p:extLst>
      <p:ext uri="{BB962C8B-B14F-4D97-AF65-F5344CB8AC3E}">
        <p14:creationId xmlns:p14="http://schemas.microsoft.com/office/powerpoint/2010/main" val="849962800"/>
      </p:ext>
    </p:extLst>
  </p:cSld>
  <p:clrMapOvr>
    <a:masterClrMapping/>
  </p:clrMapOvr>
  <p:transition>
    <p:wipe dir="r"/>
  </p:transition>
  <p:timing>
    <p:tnLst>
      <p:par>
        <p:cTn id="1" dur="indefinite" restart="never" nodeType="tmRoot"/>
      </p:par>
    </p:tnLst>
  </p:timing>
</p:sldLayout>
</file>

<file path=ppt/slideLayouts/slideLayout508.xml><?xml version="1.0" encoding="utf-8"?>
<p:sldLayout xmlns:a="http://schemas.openxmlformats.org/drawingml/2006/main" xmlns:r="http://schemas.openxmlformats.org/officeDocument/2006/relationships" xmlns:p="http://schemas.openxmlformats.org/presentationml/2006/main" preserve="1" userDrawn="1">
  <p:cSld name="Segue_ColorBlock">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995122"/>
            <a:ext cx="8690116" cy="2543651"/>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Segue Slide</a:t>
            </a:r>
            <a:endParaRPr lang="en-US" dirty="0"/>
          </a:p>
        </p:txBody>
      </p:sp>
      <p:sp>
        <p:nvSpPr>
          <p:cNvPr id="18"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9"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20"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9" name="Rectangle 8"/>
          <p:cNvSpPr/>
          <p:nvPr userDrawn="1"/>
        </p:nvSpPr>
        <p:spPr>
          <a:xfrm>
            <a:off x="232536" y="4660428"/>
            <a:ext cx="8660529" cy="1903111"/>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05060" y="5224895"/>
            <a:ext cx="4206449" cy="1366564"/>
          </a:xfrm>
          <a:prstGeom prst="rect">
            <a:avLst/>
          </a:prstGeom>
        </p:spPr>
      </p:pic>
      <p:sp>
        <p:nvSpPr>
          <p:cNvPr id="11" name="Rectangle 10"/>
          <p:cNvSpPr/>
          <p:nvPr userDrawn="1"/>
        </p:nvSpPr>
        <p:spPr>
          <a:xfrm>
            <a:off x="232536" y="797429"/>
            <a:ext cx="8679017" cy="4470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2097243037"/>
      </p:ext>
    </p:extLst>
  </p:cSld>
  <p:clrMapOvr>
    <a:masterClrMapping/>
  </p:clrMapOvr>
  <p:transition>
    <p:wipe dir="r"/>
  </p:transition>
  <p:timing>
    <p:tnLst>
      <p:par>
        <p:cTn id="1" dur="indefinite" restart="never" nodeType="tmRoot"/>
      </p:par>
    </p:tnLst>
  </p:timing>
</p:sldLayout>
</file>

<file path=ppt/slideLayouts/slideLayout509.xml><?xml version="1.0" encoding="utf-8"?>
<p:sldLayout xmlns:a="http://schemas.openxmlformats.org/drawingml/2006/main" xmlns:r="http://schemas.openxmlformats.org/officeDocument/2006/relationships" xmlns:p="http://schemas.openxmlformats.org/presentationml/2006/main" preserve="1" userDrawn="1">
  <p:cSld name="Segue_Lockup">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ctrTitle" hasCustomPrompt="1"/>
          </p:nvPr>
        </p:nvSpPr>
        <p:spPr>
          <a:xfrm>
            <a:off x="221393" y="1995122"/>
            <a:ext cx="8690116" cy="2543651"/>
          </a:xfrm>
        </p:spPr>
        <p:txBody>
          <a:bodyPr anchor="b"/>
          <a:lstStyle>
            <a:lvl1pPr algn="l" defTabSz="914285" rtl="0" eaLnBrk="1" latinLnBrk="0" hangingPunct="1">
              <a:lnSpc>
                <a:spcPct val="90000"/>
              </a:lnSpc>
              <a:spcBef>
                <a:spcPct val="0"/>
              </a:spcBef>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Segue Slide</a:t>
            </a:r>
            <a:endParaRPr lang="en-US" dirty="0"/>
          </a:p>
        </p:txBody>
      </p:sp>
      <p:sp>
        <p:nvSpPr>
          <p:cNvPr id="18"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9"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20"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9" name="Rectangle 8"/>
          <p:cNvSpPr/>
          <p:nvPr userDrawn="1"/>
        </p:nvSpPr>
        <p:spPr>
          <a:xfrm>
            <a:off x="232536" y="4660428"/>
            <a:ext cx="8660529" cy="1903111"/>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11" name="Picture 10" descr="SOUTH_Lockup_TitleOnly_White.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960904" y="5476267"/>
            <a:ext cx="2982102" cy="1181100"/>
          </a:xfrm>
          <a:prstGeom prst="rect">
            <a:avLst/>
          </a:prstGeom>
        </p:spPr>
      </p:pic>
      <p:sp>
        <p:nvSpPr>
          <p:cNvPr id="12" name="Rectangle 11"/>
          <p:cNvSpPr/>
          <p:nvPr userDrawn="1"/>
        </p:nvSpPr>
        <p:spPr>
          <a:xfrm>
            <a:off x="232536" y="797429"/>
            <a:ext cx="8679017" cy="4470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1279072943"/>
      </p:ext>
    </p:extLst>
  </p:cSld>
  <p:clrMapOvr>
    <a:masterClrMapping/>
  </p:clrMapOvr>
  <p:transition>
    <p:wipe dir="r"/>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Multiple photo">
    <p:bg>
      <p:bgRef idx="1001">
        <a:schemeClr val="bg2"/>
      </p:bgRef>
    </p:bg>
    <p:spTree>
      <p:nvGrpSpPr>
        <p:cNvPr id="1" name=""/>
        <p:cNvGrpSpPr/>
        <p:nvPr/>
      </p:nvGrpSpPr>
      <p:grpSpPr>
        <a:xfrm>
          <a:off x="0" y="0"/>
          <a:ext cx="0" cy="0"/>
          <a:chOff x="0" y="0"/>
          <a:chExt cx="0" cy="0"/>
        </a:xfrm>
      </p:grpSpPr>
      <p:sp>
        <p:nvSpPr>
          <p:cNvPr id="48" name="Rectangle 47"/>
          <p:cNvSpPr/>
          <p:nvPr/>
        </p:nvSpPr>
        <p:spPr>
          <a:xfrm>
            <a:off x="3668713" y="311151"/>
            <a:ext cx="32681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49" name="Picture Placeholder 25"/>
          <p:cNvSpPr>
            <a:spLocks noGrp="1"/>
          </p:cNvSpPr>
          <p:nvPr>
            <p:ph type="pic" sz="quarter" idx="11" hasCustomPrompt="1"/>
          </p:nvPr>
        </p:nvSpPr>
        <p:spPr>
          <a:xfrm>
            <a:off x="3669059" y="311151"/>
            <a:ext cx="326786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baseline="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9" name="Rectangle 28"/>
          <p:cNvSpPr/>
          <p:nvPr/>
        </p:nvSpPr>
        <p:spPr>
          <a:xfrm>
            <a:off x="334963" y="311151"/>
            <a:ext cx="3287736" cy="266065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26" name="Picture Placeholder 25"/>
          <p:cNvSpPr>
            <a:spLocks noGrp="1"/>
          </p:cNvSpPr>
          <p:nvPr>
            <p:ph type="pic" sz="quarter" idx="10" hasCustomPrompt="1"/>
          </p:nvPr>
        </p:nvSpPr>
        <p:spPr>
          <a:xfrm>
            <a:off x="320872" y="311151"/>
            <a:ext cx="3302001" cy="2660652"/>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0" name="Rectangle 49"/>
          <p:cNvSpPr/>
          <p:nvPr/>
        </p:nvSpPr>
        <p:spPr>
          <a:xfrm>
            <a:off x="6979833" y="311151"/>
            <a:ext cx="1838730" cy="1308101"/>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1" name="Picture Placeholder 25"/>
          <p:cNvSpPr>
            <a:spLocks noGrp="1"/>
          </p:cNvSpPr>
          <p:nvPr>
            <p:ph type="pic" sz="quarter" idx="12" hasCustomPrompt="1"/>
          </p:nvPr>
        </p:nvSpPr>
        <p:spPr>
          <a:xfrm>
            <a:off x="6979833" y="311151"/>
            <a:ext cx="1838730" cy="130810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2" name="Rectangle 51"/>
          <p:cNvSpPr/>
          <p:nvPr/>
        </p:nvSpPr>
        <p:spPr>
          <a:xfrm>
            <a:off x="335023" y="3029071"/>
            <a:ext cx="2523161"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3" name="Picture Placeholder 25"/>
          <p:cNvSpPr>
            <a:spLocks noGrp="1"/>
          </p:cNvSpPr>
          <p:nvPr>
            <p:ph type="pic" sz="quarter" idx="13" hasCustomPrompt="1"/>
          </p:nvPr>
        </p:nvSpPr>
        <p:spPr>
          <a:xfrm>
            <a:off x="320824" y="3029071"/>
            <a:ext cx="2537420"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4" name="Rectangle 53"/>
          <p:cNvSpPr/>
          <p:nvPr/>
        </p:nvSpPr>
        <p:spPr>
          <a:xfrm>
            <a:off x="2911476" y="3029071"/>
            <a:ext cx="4025374" cy="345893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5" name="Picture Placeholder 25"/>
          <p:cNvSpPr>
            <a:spLocks noGrp="1"/>
          </p:cNvSpPr>
          <p:nvPr>
            <p:ph type="pic" sz="quarter" idx="14" hasCustomPrompt="1"/>
          </p:nvPr>
        </p:nvSpPr>
        <p:spPr>
          <a:xfrm>
            <a:off x="2908334" y="3029071"/>
            <a:ext cx="4028516" cy="345893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6" name="Rectangle 55"/>
          <p:cNvSpPr/>
          <p:nvPr/>
        </p:nvSpPr>
        <p:spPr>
          <a:xfrm>
            <a:off x="6979833" y="1683763"/>
            <a:ext cx="1838730" cy="3442153"/>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7" name="Picture Placeholder 25"/>
          <p:cNvSpPr>
            <a:spLocks noGrp="1"/>
          </p:cNvSpPr>
          <p:nvPr>
            <p:ph type="pic" sz="quarter" idx="15" hasCustomPrompt="1"/>
          </p:nvPr>
        </p:nvSpPr>
        <p:spPr>
          <a:xfrm>
            <a:off x="6979833" y="1676483"/>
            <a:ext cx="1838730" cy="3449411"/>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58" name="Rectangle 57"/>
          <p:cNvSpPr/>
          <p:nvPr/>
        </p:nvSpPr>
        <p:spPr>
          <a:xfrm>
            <a:off x="6979833" y="5183046"/>
            <a:ext cx="1838730" cy="130492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ctr"/>
          <a:lstStyle/>
          <a:p>
            <a:pPr algn="ctr" defTabSz="457200"/>
            <a:endParaRPr lang="en-US">
              <a:solidFill>
                <a:srgbClr val="FFFFFF"/>
              </a:solidFill>
              <a:latin typeface="CiscoSans"/>
              <a:cs typeface="CiscoSans"/>
            </a:endParaRPr>
          </a:p>
        </p:txBody>
      </p:sp>
      <p:sp>
        <p:nvSpPr>
          <p:cNvPr id="59" name="Picture Placeholder 25"/>
          <p:cNvSpPr>
            <a:spLocks noGrp="1"/>
          </p:cNvSpPr>
          <p:nvPr>
            <p:ph type="pic" sz="quarter" idx="16" hasCustomPrompt="1"/>
          </p:nvPr>
        </p:nvSpPr>
        <p:spPr>
          <a:xfrm>
            <a:off x="6979833" y="5183046"/>
            <a:ext cx="1838730" cy="1304925"/>
          </a:xfrm>
          <a:prstGeom prst="rect">
            <a:avLst/>
          </a:prstGeom>
          <a:solidFill>
            <a:schemeClr val="bg1">
              <a:alpha val="30000"/>
            </a:schemeClr>
          </a:solidFill>
          <a:ln>
            <a:solidFill>
              <a:schemeClr val="bg2"/>
            </a:solidFill>
          </a:ln>
          <a:effectLst/>
        </p:spPr>
        <p:txBody>
          <a:bodyPr vert="horz" lIns="68586" tIns="34294" rIns="68586" bIns="34294" rtlCol="0" anchor="ctr" anchorCtr="0">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500" b="0" i="0" kern="1200" dirty="0">
                <a:solidFill>
                  <a:schemeClr val="tx2"/>
                </a:solidFill>
                <a:latin typeface="+mn-lt"/>
                <a:ea typeface="+mn-ea"/>
                <a:cs typeface="Broadway" panose="04040905080B02020502" pitchFamily="82" charset="0"/>
              </a:defRPr>
            </a:lvl1pPr>
          </a:lstStyle>
          <a:p>
            <a:r>
              <a:rPr lang="en-US" dirty="0" smtClean="0"/>
              <a:t>Insert photo here</a:t>
            </a:r>
            <a:endParaRPr lang="en-US" dirty="0"/>
          </a:p>
        </p:txBody>
      </p:sp>
      <p:sp>
        <p:nvSpPr>
          <p:cNvPr id="20"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26299387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dirty="0" smtClean="0"/>
              <a:t>Agenda</a:t>
            </a:r>
            <a:endParaRPr lang="en-US" dirty="0"/>
          </a:p>
        </p:txBody>
      </p:sp>
      <p:pic>
        <p:nvPicPr>
          <p:cNvPr id="3" name="Picture 2" descr="AN53112.jpg"/>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104000"/>
                    </a14:imgEffect>
                    <a14:imgEffect>
                      <a14:brightnessContrast bright="3000" contrast="9000"/>
                    </a14:imgEffect>
                  </a14:imgLayer>
                </a14:imgProps>
              </a:ext>
              <a:ext uri="{28A0092B-C50C-407E-A947-70E740481C1C}">
                <a14:useLocalDpi xmlns:a14="http://schemas.microsoft.com/office/drawing/2010/main" val="0"/>
              </a:ext>
            </a:extLst>
          </a:blip>
          <a:srcRect t="3150" b="73969"/>
          <a:stretch/>
        </p:blipFill>
        <p:spPr>
          <a:xfrm>
            <a:off x="0" y="4998720"/>
            <a:ext cx="9144000" cy="1859280"/>
          </a:xfrm>
          <a:prstGeom prst="rect">
            <a:avLst/>
          </a:prstGeom>
        </p:spPr>
      </p:pic>
      <p:sp>
        <p:nvSpPr>
          <p:cNvPr id="4" name="Rectangle 3"/>
          <p:cNvSpPr/>
          <p:nvPr userDrawn="1"/>
        </p:nvSpPr>
        <p:spPr>
          <a:xfrm rot="5400000">
            <a:off x="4081780" y="916981"/>
            <a:ext cx="980440" cy="9143999"/>
          </a:xfrm>
          <a:prstGeom prst="rect">
            <a:avLst/>
          </a:prstGeom>
          <a:gradFill flip="none" rotWithShape="1">
            <a:gsLst>
              <a:gs pos="7000">
                <a:srgbClr val="FFFFFF"/>
              </a:gs>
              <a:gs pos="96000">
                <a:srgbClr val="000000">
                  <a:alpha val="0"/>
                </a:srgb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 name="Text Placeholder 14"/>
          <p:cNvSpPr>
            <a:spLocks noGrp="1"/>
          </p:cNvSpPr>
          <p:nvPr>
            <p:ph type="body" sz="quarter" idx="10"/>
          </p:nvPr>
        </p:nvSpPr>
        <p:spPr>
          <a:xfrm>
            <a:off x="229702" y="1392342"/>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7" name="Text Placeholder 14"/>
          <p:cNvSpPr>
            <a:spLocks noGrp="1"/>
          </p:cNvSpPr>
          <p:nvPr>
            <p:ph type="body" sz="quarter" idx="11"/>
          </p:nvPr>
        </p:nvSpPr>
        <p:spPr>
          <a:xfrm>
            <a:off x="229702" y="2103205"/>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8" name="Text Placeholder 14"/>
          <p:cNvSpPr>
            <a:spLocks noGrp="1"/>
          </p:cNvSpPr>
          <p:nvPr>
            <p:ph type="body" sz="quarter" idx="12"/>
          </p:nvPr>
        </p:nvSpPr>
        <p:spPr>
          <a:xfrm>
            <a:off x="229702" y="2813990"/>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9" name="Text Placeholder 14"/>
          <p:cNvSpPr>
            <a:spLocks noGrp="1"/>
          </p:cNvSpPr>
          <p:nvPr>
            <p:ph type="body" sz="quarter" idx="13"/>
          </p:nvPr>
        </p:nvSpPr>
        <p:spPr>
          <a:xfrm>
            <a:off x="229702" y="3524699"/>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10" name="Text Placeholder 14"/>
          <p:cNvSpPr>
            <a:spLocks noGrp="1"/>
          </p:cNvSpPr>
          <p:nvPr>
            <p:ph type="body" sz="quarter" idx="14"/>
          </p:nvPr>
        </p:nvSpPr>
        <p:spPr>
          <a:xfrm>
            <a:off x="229702" y="4235561"/>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sp>
        <p:nvSpPr>
          <p:cNvPr id="14" name="Text Placeholder 14"/>
          <p:cNvSpPr>
            <a:spLocks noGrp="1"/>
          </p:cNvSpPr>
          <p:nvPr>
            <p:ph type="body" sz="quarter" idx="15"/>
          </p:nvPr>
        </p:nvSpPr>
        <p:spPr>
          <a:xfrm>
            <a:off x="231797" y="4965005"/>
            <a:ext cx="8588861" cy="710785"/>
          </a:xfrm>
        </p:spPr>
        <p:txBody>
          <a:bodyPr anchor="ctr"/>
          <a:lstStyle>
            <a:lvl1pPr marL="0" indent="0">
              <a:lnSpc>
                <a:spcPct val="90000"/>
              </a:lnSpc>
              <a:spcBef>
                <a:spcPts val="0"/>
              </a:spcBef>
              <a:buNone/>
              <a:defRPr lang="en-US" dirty="0"/>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smtClean="0"/>
              <a:t>Click to edit Master text styles</a:t>
            </a:r>
          </a:p>
        </p:txBody>
      </p:sp>
      <p:cxnSp>
        <p:nvCxnSpPr>
          <p:cNvPr id="15" name="Straight Connector 14"/>
          <p:cNvCxnSpPr/>
          <p:nvPr userDrawn="1"/>
        </p:nvCxnSpPr>
        <p:spPr>
          <a:xfrm>
            <a:off x="224618" y="2103120"/>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a:off x="224618" y="2813905"/>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224618" y="3514531"/>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a:off x="224618" y="4235475"/>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userDrawn="1"/>
        </p:nvCxnSpPr>
        <p:spPr>
          <a:xfrm>
            <a:off x="224618" y="4953100"/>
            <a:ext cx="8600646" cy="0"/>
          </a:xfrm>
          <a:prstGeom prst="line">
            <a:avLst/>
          </a:prstGeom>
          <a:ln w="12700" cmpd="sng">
            <a:solidFill>
              <a:srgbClr val="BFBFBF"/>
            </a:solidFill>
          </a:ln>
          <a:effectLst/>
        </p:spPr>
        <p:style>
          <a:lnRef idx="2">
            <a:schemeClr val="accent1"/>
          </a:lnRef>
          <a:fillRef idx="0">
            <a:schemeClr val="accent1"/>
          </a:fillRef>
          <a:effectRef idx="1">
            <a:schemeClr val="accent1"/>
          </a:effectRef>
          <a:fontRef idx="minor">
            <a:schemeClr val="tx1"/>
          </a:fontRef>
        </p:style>
      </p:cxnSp>
      <p:sp>
        <p:nvSpPr>
          <p:cNvPr id="25"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6E736C"/>
                </a:solidFill>
              </a:rPr>
              <a:t>© 2013 Cisco and/or its affiliates. All rights reserved.</a:t>
            </a:r>
            <a:endParaRPr lang="en-US" sz="700" dirty="0">
              <a:solidFill>
                <a:srgbClr val="6E736C"/>
              </a:solidFill>
            </a:endParaRPr>
          </a:p>
        </p:txBody>
      </p:sp>
      <p:sp>
        <p:nvSpPr>
          <p:cNvPr id="26"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6E736C"/>
                </a:solidFill>
              </a:rPr>
              <a:t>Cisco Confidential</a:t>
            </a:r>
          </a:p>
        </p:txBody>
      </p:sp>
      <p:sp>
        <p:nvSpPr>
          <p:cNvPr id="27"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6E736C"/>
                </a:solidFill>
              </a:rPr>
              <a:pPr algn="r" defTabSz="814285"/>
              <a:t>‹#›</a:t>
            </a:fld>
            <a:endParaRPr lang="en-US" sz="700" dirty="0">
              <a:solidFill>
                <a:srgbClr val="6E736C"/>
              </a:solidFill>
            </a:endParaRPr>
          </a:p>
        </p:txBody>
      </p:sp>
      <p:sp>
        <p:nvSpPr>
          <p:cNvPr id="28" name="Rectangle 27"/>
          <p:cNvSpPr/>
          <p:nvPr userDrawn="1"/>
        </p:nvSpPr>
        <p:spPr>
          <a:xfrm>
            <a:off x="232536" y="6569194"/>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a:glow rad="254000">
              <a:schemeClr val="bg1">
                <a:alpha val="19000"/>
              </a:schemeClr>
            </a:glow>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1831804229"/>
      </p:ext>
    </p:extLst>
  </p:cSld>
  <p:clrMapOvr>
    <a:masterClrMapping/>
  </p:clrMapOvr>
  <p:transition>
    <p:wipe dir="r"/>
  </p:transition>
  <p:timing>
    <p:tnLst>
      <p:par>
        <p:cTn id="1" dur="indefinite" restart="never" nodeType="tmRoot"/>
      </p:par>
    </p:tnLst>
  </p:timing>
</p:sldLayout>
</file>

<file path=ppt/slideLayouts/slideLayout511.xml><?xml version="1.0" encoding="utf-8"?>
<p:sldLayout xmlns:a="http://schemas.openxmlformats.org/drawingml/2006/main" xmlns:r="http://schemas.openxmlformats.org/officeDocument/2006/relationships" xmlns:p="http://schemas.openxmlformats.org/presentationml/2006/main" preserve="1" userDrawn="1">
  <p:cSld name="Innovative_CallOut">
    <p:spTree>
      <p:nvGrpSpPr>
        <p:cNvPr id="1" name=""/>
        <p:cNvGrpSpPr/>
        <p:nvPr/>
      </p:nvGrpSpPr>
      <p:grpSpPr>
        <a:xfrm>
          <a:off x="0" y="0"/>
          <a:ext cx="0" cy="0"/>
          <a:chOff x="0" y="0"/>
          <a:chExt cx="0" cy="0"/>
        </a:xfrm>
      </p:grpSpPr>
      <p:pic>
        <p:nvPicPr>
          <p:cNvPr id="3" name="Picture 2" descr="C:\Users\agarner\Desktop\South Theater Branding\Idea 3 - Dynamic Typography\PPT Assets\innovation-pictogram.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31911" y="926138"/>
            <a:ext cx="766175" cy="480011"/>
          </a:xfrm>
          <a:prstGeom prst="rect">
            <a:avLst/>
          </a:prstGeom>
          <a:noFill/>
          <a:ln>
            <a:noFill/>
          </a:ln>
          <a:extLst>
            <a:ext uri="{909E8E84-426E-40DD-AFC4-6F175D3DCCD1}">
              <a14:hiddenFill xmlns:a14="http://schemas.microsoft.com/office/drawing/2010/main">
                <a:solidFill>
                  <a:srgbClr val="FFFFFF"/>
                </a:solidFill>
              </a14:hiddenFill>
            </a:ext>
          </a:extLst>
        </p:spPr>
      </p:pic>
      <p:pic>
        <p:nvPicPr>
          <p:cNvPr id="5" name="Picture 4" descr="SOUTH_Lockup.eps"/>
          <p:cNvPicPr>
            <a:picLocks noChangeAspect="1"/>
          </p:cNvPicPr>
          <p:nvPr userDrawn="1"/>
        </p:nvPicPr>
        <p:blipFill rotWithShape="1">
          <a:blip r:embed="rId3">
            <a:extLst>
              <a:ext uri="{28A0092B-C50C-407E-A947-70E740481C1C}">
                <a14:useLocalDpi xmlns:a14="http://schemas.microsoft.com/office/drawing/2010/main" val="0"/>
              </a:ext>
            </a:extLst>
          </a:blip>
          <a:srcRect l="5445" t="68508" r="74889"/>
          <a:stretch/>
        </p:blipFill>
        <p:spPr>
          <a:xfrm>
            <a:off x="7548951" y="305619"/>
            <a:ext cx="1349091" cy="485721"/>
          </a:xfrm>
          <a:prstGeom prst="rect">
            <a:avLst/>
          </a:prstGeom>
        </p:spPr>
      </p:pic>
      <p:sp>
        <p:nvSpPr>
          <p:cNvPr id="7" name="Rectangle 6"/>
          <p:cNvSpPr/>
          <p:nvPr userDrawn="1"/>
        </p:nvSpPr>
        <p:spPr>
          <a:xfrm>
            <a:off x="221394" y="797431"/>
            <a:ext cx="8690116" cy="4571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8"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5236053"/>
      </p:ext>
    </p:extLst>
  </p:cSld>
  <p:clrMapOvr>
    <a:masterClrMapping/>
  </p:clrMapOvr>
  <p:transition>
    <p:wipe dir="r"/>
  </p:transition>
  <p:timing>
    <p:tnLst>
      <p:par>
        <p:cTn id="1" dur="indefinite" restart="never" nodeType="tmRoot"/>
      </p:par>
    </p:tnLst>
  </p:timing>
</p:sldLayout>
</file>

<file path=ppt/slideLayouts/slideLayout512.xml><?xml version="1.0" encoding="utf-8"?>
<p:sldLayout xmlns:a="http://schemas.openxmlformats.org/drawingml/2006/main" xmlns:r="http://schemas.openxmlformats.org/officeDocument/2006/relationships" xmlns:p="http://schemas.openxmlformats.org/presentationml/2006/main" showMasterSp="0" preserve="1" userDrawn="1">
  <p:cSld name="Transform_CallOut">
    <p:spTree>
      <p:nvGrpSpPr>
        <p:cNvPr id="1" name=""/>
        <p:cNvGrpSpPr/>
        <p:nvPr/>
      </p:nvGrpSpPr>
      <p:grpSpPr>
        <a:xfrm>
          <a:off x="0" y="0"/>
          <a:ext cx="0" cy="0"/>
          <a:chOff x="0" y="0"/>
          <a:chExt cx="0" cy="0"/>
        </a:xfrm>
      </p:grpSpPr>
      <p:sp>
        <p:nvSpPr>
          <p:cNvPr id="7" name="Rectangle 6"/>
          <p:cNvSpPr/>
          <p:nvPr userDrawn="1"/>
        </p:nvSpPr>
        <p:spPr>
          <a:xfrm>
            <a:off x="221394" y="797431"/>
            <a:ext cx="8690116" cy="45719"/>
          </a:xfrm>
          <a:prstGeom prst="rect">
            <a:avLst/>
          </a:prstGeom>
          <a:gradFill flip="none" rotWithShape="1">
            <a:gsLst>
              <a:gs pos="0">
                <a:schemeClr val="accent4"/>
              </a:gs>
              <a:gs pos="100000">
                <a:schemeClr val="accent3"/>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pic>
        <p:nvPicPr>
          <p:cNvPr id="6" name="Picture 5"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29431" t="68508" r="41891"/>
          <a:stretch/>
        </p:blipFill>
        <p:spPr>
          <a:xfrm>
            <a:off x="6934256" y="305619"/>
            <a:ext cx="1967364" cy="485721"/>
          </a:xfrm>
          <a:prstGeom prst="rect">
            <a:avLst/>
          </a:prstGeom>
        </p:spPr>
      </p:pic>
      <p:pic>
        <p:nvPicPr>
          <p:cNvPr id="8" name="Picture 2" descr="C:\Users\agarner\Desktop\South Theater Branding\Idea 3 - Dynamic Typography\PPT Assets\trans-pictogram.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898465" y="875238"/>
            <a:ext cx="1243826" cy="77926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3"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6" y="6569194"/>
            <a:ext cx="8679017" cy="17279"/>
          </a:xfrm>
          <a:prstGeom prst="rect">
            <a:avLst/>
          </a:prstGeom>
          <a:gradFill flip="none" rotWithShape="1">
            <a:gsLst>
              <a:gs pos="0">
                <a:schemeClr val="accent4"/>
              </a:gs>
              <a:gs pos="100000">
                <a:schemeClr val="accent3"/>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7"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30509055"/>
      </p:ext>
    </p:extLst>
  </p:cSld>
  <p:clrMapOvr>
    <a:masterClrMapping/>
  </p:clrMapOvr>
  <p:transition>
    <p:wipe dir="r"/>
  </p:transition>
  <p:timing>
    <p:tnLst>
      <p:par>
        <p:cTn id="1" dur="indefinite" restart="never" nodeType="tmRoot"/>
      </p:par>
    </p:tnLst>
  </p:timing>
</p:sldLayout>
</file>

<file path=ppt/slideLayouts/slideLayout513.xml><?xml version="1.0" encoding="utf-8"?>
<p:sldLayout xmlns:a="http://schemas.openxmlformats.org/drawingml/2006/main" xmlns:r="http://schemas.openxmlformats.org/officeDocument/2006/relationships" xmlns:p="http://schemas.openxmlformats.org/presentationml/2006/main" showMasterSp="0" preserve="1" userDrawn="1">
  <p:cSld name="Resilient_CallOut">
    <p:spTree>
      <p:nvGrpSpPr>
        <p:cNvPr id="1" name=""/>
        <p:cNvGrpSpPr/>
        <p:nvPr/>
      </p:nvGrpSpPr>
      <p:grpSpPr>
        <a:xfrm>
          <a:off x="0" y="0"/>
          <a:ext cx="0" cy="0"/>
          <a:chOff x="0" y="0"/>
          <a:chExt cx="0" cy="0"/>
        </a:xfrm>
      </p:grpSpPr>
      <p:sp>
        <p:nvSpPr>
          <p:cNvPr id="7" name="Rectangle 6"/>
          <p:cNvSpPr/>
          <p:nvPr userDrawn="1"/>
        </p:nvSpPr>
        <p:spPr>
          <a:xfrm>
            <a:off x="221394" y="797431"/>
            <a:ext cx="8690116" cy="45719"/>
          </a:xfrm>
          <a:prstGeom prst="rect">
            <a:avLst/>
          </a:prstGeom>
          <a:gradFill flip="none" rotWithShape="1">
            <a:gsLst>
              <a:gs pos="34000">
                <a:schemeClr val="accent5">
                  <a:lumMod val="50000"/>
                </a:schemeClr>
              </a:gs>
              <a:gs pos="100000">
                <a:schemeClr val="accent6">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13"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6" y="6569194"/>
            <a:ext cx="8679017" cy="17279"/>
          </a:xfrm>
          <a:prstGeom prst="rect">
            <a:avLst/>
          </a:prstGeom>
          <a:gradFill flip="none" rotWithShape="1">
            <a:gsLst>
              <a:gs pos="34000">
                <a:schemeClr val="accent5">
                  <a:lumMod val="50000"/>
                </a:schemeClr>
              </a:gs>
              <a:gs pos="100000">
                <a:schemeClr val="accent6">
                  <a:lumMod val="60000"/>
                  <a:lumOff val="4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pic>
        <p:nvPicPr>
          <p:cNvPr id="9" name="Picture 8"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62652" t="68508" r="21002"/>
          <a:stretch/>
        </p:blipFill>
        <p:spPr>
          <a:xfrm>
            <a:off x="7766891" y="305619"/>
            <a:ext cx="1121324" cy="485721"/>
          </a:xfrm>
          <a:prstGeom prst="rect">
            <a:avLst/>
          </a:prstGeom>
        </p:spPr>
      </p:pic>
      <p:pic>
        <p:nvPicPr>
          <p:cNvPr id="10" name="Picture 2" descr="C:\Users\agarner\Desktop\South Theater Branding\Idea 3 - Dynamic Typography\PPT Assets\resilience-pictogram.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953233" y="889172"/>
            <a:ext cx="1182076" cy="740575"/>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1"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97879496"/>
      </p:ext>
    </p:extLst>
  </p:cSld>
  <p:clrMapOvr>
    <a:masterClrMapping/>
  </p:clrMapOvr>
  <p:transition>
    <p:wipe dir="r"/>
  </p:transition>
  <p:timing>
    <p:tnLst>
      <p:par>
        <p:cTn id="1" dur="indefinite" restart="never" nodeType="tmRoot"/>
      </p:par>
    </p:tnLst>
  </p:timing>
</p:sldLayout>
</file>

<file path=ppt/slideLayouts/slideLayout514.xml><?xml version="1.0" encoding="utf-8"?>
<p:sldLayout xmlns:a="http://schemas.openxmlformats.org/drawingml/2006/main" xmlns:r="http://schemas.openxmlformats.org/officeDocument/2006/relationships" xmlns:p="http://schemas.openxmlformats.org/presentationml/2006/main" showMasterSp="0" preserve="1" userDrawn="1">
  <p:cSld name="Inclusive_CallOut">
    <p:spTree>
      <p:nvGrpSpPr>
        <p:cNvPr id="1" name=""/>
        <p:cNvGrpSpPr/>
        <p:nvPr/>
      </p:nvGrpSpPr>
      <p:grpSpPr>
        <a:xfrm>
          <a:off x="0" y="0"/>
          <a:ext cx="0" cy="0"/>
          <a:chOff x="0" y="0"/>
          <a:chExt cx="0" cy="0"/>
        </a:xfrm>
      </p:grpSpPr>
      <p:sp>
        <p:nvSpPr>
          <p:cNvPr id="7" name="Rectangle 6"/>
          <p:cNvSpPr/>
          <p:nvPr userDrawn="1"/>
        </p:nvSpPr>
        <p:spPr>
          <a:xfrm>
            <a:off x="221394" y="797431"/>
            <a:ext cx="8690116" cy="45719"/>
          </a:xfrm>
          <a:prstGeom prst="rect">
            <a:avLst/>
          </a:prstGeom>
          <a:gradFill flip="none" rotWithShape="1">
            <a:gsLst>
              <a:gs pos="0">
                <a:schemeClr val="tx2"/>
              </a:gs>
              <a:gs pos="100000">
                <a:schemeClr val="accent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r>
              <a:rPr lang="en-US" sz="1900" dirty="0" smtClean="0">
                <a:solidFill>
                  <a:srgbClr val="FFFFFF"/>
                </a:solidFill>
              </a:rPr>
              <a:t> </a:t>
            </a:r>
          </a:p>
        </p:txBody>
      </p:sp>
      <p:sp>
        <p:nvSpPr>
          <p:cNvPr id="13"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4"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15"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16" name="Rectangle 15"/>
          <p:cNvSpPr/>
          <p:nvPr userDrawn="1"/>
        </p:nvSpPr>
        <p:spPr>
          <a:xfrm>
            <a:off x="232536" y="6569194"/>
            <a:ext cx="8679017" cy="17279"/>
          </a:xfrm>
          <a:prstGeom prst="rect">
            <a:avLst/>
          </a:prstGeom>
          <a:gradFill flip="none" rotWithShape="1">
            <a:gsLst>
              <a:gs pos="0">
                <a:schemeClr val="tx2"/>
              </a:gs>
              <a:gs pos="100000">
                <a:schemeClr val="accent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1" name="Text Placeholder 4"/>
          <p:cNvSpPr>
            <a:spLocks noGrp="1"/>
          </p:cNvSpPr>
          <p:nvPr>
            <p:ph type="body" sz="quarter" idx="10"/>
          </p:nvPr>
        </p:nvSpPr>
        <p:spPr>
          <a:xfrm>
            <a:off x="165541" y="1656081"/>
            <a:ext cx="8706926" cy="47447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2" name="Picture 11" descr="SOUTH_Lockup.eps"/>
          <p:cNvPicPr>
            <a:picLocks noChangeAspect="1"/>
          </p:cNvPicPr>
          <p:nvPr userDrawn="1"/>
        </p:nvPicPr>
        <p:blipFill rotWithShape="1">
          <a:blip r:embed="rId2">
            <a:extLst>
              <a:ext uri="{28A0092B-C50C-407E-A947-70E740481C1C}">
                <a14:useLocalDpi xmlns:a14="http://schemas.microsoft.com/office/drawing/2010/main" val="0"/>
              </a:ext>
            </a:extLst>
          </a:blip>
          <a:srcRect l="83210" t="68508"/>
          <a:stretch/>
        </p:blipFill>
        <p:spPr>
          <a:xfrm>
            <a:off x="7728529" y="305619"/>
            <a:ext cx="1151812" cy="485721"/>
          </a:xfrm>
          <a:prstGeom prst="rect">
            <a:avLst/>
          </a:prstGeom>
        </p:spPr>
      </p:pic>
      <p:pic>
        <p:nvPicPr>
          <p:cNvPr id="17" name="Picture 2" descr="C:\Users\agarner\Desktop\South Theater Branding\Idea 3 - Dynamic Typography\PPT Assets\inclusion-pictogram.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898450" y="870367"/>
            <a:ext cx="1339778" cy="83937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6497631"/>
      </p:ext>
    </p:extLst>
  </p:cSld>
  <p:clrMapOvr>
    <a:masterClrMapping/>
  </p:clrMapOvr>
  <p:transition>
    <p:wipe dir="r"/>
  </p:transition>
  <p:timing>
    <p:tnLst>
      <p:par>
        <p:cTn id="1" dur="indefinite" restart="never" nodeType="tmRoot"/>
      </p:par>
    </p:tnLst>
  </p:timing>
</p:sldLayout>
</file>

<file path=ppt/slideLayouts/slideLayout515.xml><?xml version="1.0" encoding="utf-8"?>
<p:sldLayout xmlns:a="http://schemas.openxmlformats.org/drawingml/2006/main" xmlns:r="http://schemas.openxmlformats.org/officeDocument/2006/relationships" xmlns:p="http://schemas.openxmlformats.org/presentationml/2006/main" preserve="1">
  <p:cSld name="Bullet">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713" y="1344168"/>
            <a:ext cx="8578850" cy="4965192"/>
          </a:xfrm>
        </p:spPr>
        <p:txBody>
          <a:bodyPr/>
          <a:lstStyle>
            <a:lvl1pPr>
              <a:lnSpc>
                <a:spcPct val="95000"/>
              </a:lnSpc>
              <a:spcBef>
                <a:spcPts val="1480"/>
              </a:spcBef>
              <a:defRPr lang="en-US" dirty="0" smtClean="0"/>
            </a:lvl1pPr>
            <a:lvl2pPr>
              <a:lnSpc>
                <a:spcPct val="95000"/>
              </a:lnSpc>
              <a:spcBef>
                <a:spcPts val="600"/>
              </a:spcBef>
              <a:defRPr lang="en-US" dirty="0" smtClean="0"/>
            </a:lvl2pPr>
            <a:lvl3pPr>
              <a:defRPr lang="en-US" dirty="0" smtClean="0"/>
            </a:lvl3pPr>
            <a:lvl4pPr>
              <a:defRPr lang="en-US"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4965136"/>
      </p:ext>
    </p:extLst>
  </p:cSld>
  <p:clrMapOvr>
    <a:masterClrMapping/>
  </p:clrMapOvr>
  <p:transition>
    <p:wipe dir="r"/>
  </p:transition>
  <p:timing>
    <p:tnLst>
      <p:par>
        <p:cTn id="1" dur="indefinite" restart="never" nodeType="tmRoot"/>
      </p:par>
    </p:tnLst>
  </p:timing>
</p:sldLayout>
</file>

<file path=ppt/slideLayouts/slideLayout516.xml><?xml version="1.0" encoding="utf-8"?>
<p:sldLayout xmlns:a="http://schemas.openxmlformats.org/drawingml/2006/main" xmlns:r="http://schemas.openxmlformats.org/officeDocument/2006/relationships" xmlns:p="http://schemas.openxmlformats.org/presentationml/2006/main" showMasterSp="0" preserve="1">
  <p:cSld name="Bullet_Colored">
    <p:spTree>
      <p:nvGrpSpPr>
        <p:cNvPr id="1" name=""/>
        <p:cNvGrpSpPr/>
        <p:nvPr/>
      </p:nvGrpSpPr>
      <p:grpSpPr>
        <a:xfrm>
          <a:off x="0" y="0"/>
          <a:ext cx="0" cy="0"/>
          <a:chOff x="0" y="0"/>
          <a:chExt cx="0" cy="0"/>
        </a:xfrm>
      </p:grpSpPr>
      <p:sp>
        <p:nvSpPr>
          <p:cNvPr id="5" name="Rectangle 4"/>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6" name="Rectangle 5"/>
          <p:cNvSpPr/>
          <p:nvPr userDrawn="1"/>
        </p:nvSpPr>
        <p:spPr>
          <a:xfrm>
            <a:off x="232536" y="6571223"/>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solidFill>
                  <a:schemeClr val="bg1"/>
                </a:soli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39713" y="1344168"/>
            <a:ext cx="8578850" cy="4965192"/>
          </a:xfrm>
        </p:spPr>
        <p:txBody>
          <a:bodyPr/>
          <a:lstStyle>
            <a:lvl1pPr>
              <a:lnSpc>
                <a:spcPct val="95000"/>
              </a:lnSpc>
              <a:spcBef>
                <a:spcPts val="1480"/>
              </a:spcBef>
              <a:buClr>
                <a:schemeClr val="accent1">
                  <a:lumMod val="60000"/>
                  <a:lumOff val="40000"/>
                </a:schemeClr>
              </a:buClr>
              <a:defRPr lang="en-US" dirty="0" smtClean="0">
                <a:solidFill>
                  <a:schemeClr val="bg1"/>
                </a:solidFill>
              </a:defRPr>
            </a:lvl1pPr>
            <a:lvl2pPr>
              <a:lnSpc>
                <a:spcPct val="95000"/>
              </a:lnSpc>
              <a:spcBef>
                <a:spcPts val="600"/>
              </a:spcBef>
              <a:defRPr lang="en-US" dirty="0" smtClean="0">
                <a:solidFill>
                  <a:schemeClr val="bg1"/>
                </a:solidFill>
              </a:defRPr>
            </a:lvl2pPr>
            <a:lvl3pPr>
              <a:defRPr lang="en-US" dirty="0" smtClean="0">
                <a:solidFill>
                  <a:schemeClr val="bg1"/>
                </a:solidFill>
              </a:defRPr>
            </a:lvl3pPr>
            <a:lvl4pPr>
              <a:defRPr lang="en-US" dirty="0" smtClean="0">
                <a:solidFill>
                  <a:schemeClr val="bg1"/>
                </a:solidFill>
              </a:defRPr>
            </a:lvl4pPr>
            <a:lvl5pPr>
              <a:defRPr lang="en-US" dirty="0">
                <a:solidFill>
                  <a:schemeClr val="bg1"/>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8"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9"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spTree>
    <p:extLst>
      <p:ext uri="{BB962C8B-B14F-4D97-AF65-F5344CB8AC3E}">
        <p14:creationId xmlns:p14="http://schemas.microsoft.com/office/powerpoint/2010/main" val="54928897"/>
      </p:ext>
    </p:extLst>
  </p:cSld>
  <p:clrMapOvr>
    <a:masterClrMapping/>
  </p:clrMapOvr>
  <p:transition>
    <p:wipe dir="r"/>
  </p:transition>
  <p:timing>
    <p:tnLst>
      <p:par>
        <p:cTn id="1" dur="indefinite" restart="never" nodeType="tmRoot"/>
      </p:par>
    </p:tnLst>
  </p:timing>
</p:sldLayout>
</file>

<file path=ppt/slideLayouts/slideLayout517.xml><?xml version="1.0" encoding="utf-8"?>
<p:sldLayout xmlns:a="http://schemas.openxmlformats.org/drawingml/2006/main" xmlns:r="http://schemas.openxmlformats.org/officeDocument/2006/relationships" xmlns:p="http://schemas.openxmlformats.org/presentationml/2006/main" preserve="1">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Tree>
    <p:extLst>
      <p:ext uri="{BB962C8B-B14F-4D97-AF65-F5344CB8AC3E}">
        <p14:creationId xmlns:p14="http://schemas.microsoft.com/office/powerpoint/2010/main" val="3774684299"/>
      </p:ext>
    </p:extLst>
  </p:cSld>
  <p:clrMapOvr>
    <a:masterClrMapping/>
  </p:clrMapOvr>
  <p:transition>
    <p:wipe dir="r"/>
  </p:transition>
  <p:timing>
    <p:tnLst>
      <p:par>
        <p:cTn id="1" dur="indefinite" restart="never" nodeType="tmRoot"/>
      </p:par>
    </p:tnLst>
  </p:timing>
</p:sldLayout>
</file>

<file path=ppt/slideLayouts/slideLayout518.xml><?xml version="1.0" encoding="utf-8"?>
<p:sldLayout xmlns:a="http://schemas.openxmlformats.org/drawingml/2006/main" xmlns:r="http://schemas.openxmlformats.org/officeDocument/2006/relationships" xmlns:p="http://schemas.openxmlformats.org/presentationml/2006/main" preserve="1">
  <p:cSld name="Bullet_Heavy Text">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285" rtl="0" eaLnBrk="1" latinLnBrk="0" hangingPunct="1">
              <a:lnSpc>
                <a:spcPct val="80000"/>
              </a:lnSpc>
              <a:spcBef>
                <a:spcPct val="0"/>
              </a:spcBef>
              <a:buNone/>
              <a:defRPr lang="en-US" dirty="0"/>
            </a:lvl1pPr>
          </a:lstStyle>
          <a:p>
            <a:r>
              <a:rPr lang="en-US" smtClean="0"/>
              <a:t>Click to edit Master title style</a:t>
            </a:r>
            <a:endParaRPr lang="en-US" dirty="0"/>
          </a:p>
        </p:txBody>
      </p:sp>
      <p:sp>
        <p:nvSpPr>
          <p:cNvPr id="4" name="Text Placeholder 3"/>
          <p:cNvSpPr>
            <a:spLocks noGrp="1" noChangeAspect="1"/>
          </p:cNvSpPr>
          <p:nvPr>
            <p:ph type="body" sz="quarter" idx="10"/>
          </p:nvPr>
        </p:nvSpPr>
        <p:spPr>
          <a:xfrm>
            <a:off x="239757" y="1339747"/>
            <a:ext cx="4122425" cy="4965700"/>
          </a:xfrm>
        </p:spPr>
        <p:txBody>
          <a:bodyPr>
            <a:noAutofit/>
          </a:bodyPr>
          <a:lstStyle>
            <a:lvl1pPr>
              <a:lnSpc>
                <a:spcPct val="95000"/>
              </a:lnSpc>
              <a:spcBef>
                <a:spcPts val="1480"/>
              </a:spcBef>
              <a:defRPr lang="en-US" dirty="0" smtClean="0"/>
            </a:lvl1pPr>
            <a:lvl2pPr>
              <a:lnSpc>
                <a:spcPct val="95000"/>
              </a:lnSpc>
              <a:spcBef>
                <a:spcPts val="600"/>
              </a:spcBef>
              <a:defRPr lang="en-US" dirty="0" smtClean="0"/>
            </a:lvl2pPr>
            <a:lvl3pPr>
              <a:defRPr lang="en-US" dirty="0" smtClean="0"/>
            </a:lvl3pPr>
            <a:lvl4pPr>
              <a:defRPr lang="en-US"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4706825" y="1339747"/>
            <a:ext cx="4122425" cy="4965700"/>
          </a:xfrm>
        </p:spPr>
        <p:txBody>
          <a:bodyPr>
            <a:noAutofit/>
          </a:bodyPr>
          <a:lstStyle>
            <a:lvl1pPr>
              <a:lnSpc>
                <a:spcPct val="95000"/>
              </a:lnSpc>
              <a:spcBef>
                <a:spcPts val="1480"/>
              </a:spcBef>
              <a:defRPr lang="en-US" smtClean="0"/>
            </a:lvl1pPr>
            <a:lvl2pPr>
              <a:lnSpc>
                <a:spcPct val="95000"/>
              </a:lnSpc>
              <a:spcBef>
                <a:spcPts val="600"/>
              </a:spcBef>
              <a:defRPr lang="en-US" smtClean="0"/>
            </a:lvl2pPr>
            <a:lvl3pPr>
              <a:defRPr lang="en-US" smtClean="0"/>
            </a:lvl3pPr>
            <a:lvl4pPr>
              <a:defRPr lang="en-US"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13222443"/>
      </p:ext>
    </p:extLst>
  </p:cSld>
  <p:clrMapOvr>
    <a:masterClrMapping/>
  </p:clrMapOvr>
  <p:transition>
    <p:wipe dir="r"/>
  </p:transition>
  <p:timing>
    <p:tnLst>
      <p:par>
        <p:cTn id="1" dur="indefinite" restart="never" nodeType="tmRoot"/>
      </p:par>
    </p:tnLst>
  </p:timing>
</p:sldLayout>
</file>

<file path=ppt/slideLayouts/slideLayout519.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39715" y="1339747"/>
            <a:ext cx="4103687" cy="4965700"/>
          </a:xfrm>
        </p:spPr>
        <p:txBody>
          <a:bodyPr/>
          <a:lstStyle>
            <a:lvl1pPr>
              <a:lnSpc>
                <a:spcPct val="95000"/>
              </a:lnSpc>
              <a:spcBef>
                <a:spcPts val="1480"/>
              </a:spcBef>
              <a:defRPr lang="en-US" smtClean="0"/>
            </a:lvl1pPr>
            <a:lvl2pPr>
              <a:lnSpc>
                <a:spcPct val="95000"/>
              </a:lnSpc>
              <a:spcBef>
                <a:spcPts val="600"/>
              </a:spcBef>
              <a:defRPr lang="en-US" smtClean="0"/>
            </a:lvl2pPr>
            <a:lvl3pPr>
              <a:defRPr lang="en-US" smtClean="0"/>
            </a:lvl3pPr>
            <a:lvl4pPr>
              <a:defRPr lang="en-US"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11"/>
          <p:cNvSpPr>
            <a:spLocks noGrp="1"/>
          </p:cNvSpPr>
          <p:nvPr>
            <p:ph type="body" sz="quarter" idx="11" hasCustomPrompt="1"/>
          </p:nvPr>
        </p:nvSpPr>
        <p:spPr>
          <a:xfrm>
            <a:off x="5221224" y="1747690"/>
            <a:ext cx="3236976" cy="646331"/>
          </a:xfrm>
        </p:spPr>
        <p:txBody>
          <a:bodyPr>
            <a:noAutofit/>
          </a:bodyPr>
          <a:lstStyle>
            <a:lvl1pPr marL="114287" indent="-114287" algn="l" defTabSz="914285" rtl="0" eaLnBrk="1" latinLnBrk="0" hangingPunct="1">
              <a:lnSpc>
                <a:spcPct val="90000"/>
              </a:lnSpc>
              <a:spcBef>
                <a:spcPts val="0"/>
              </a:spcBef>
              <a:buNone/>
              <a:defRPr lang="en-US" dirty="0" smtClean="0">
                <a:gradFill flip="none" rotWithShape="1">
                  <a:gsLst>
                    <a:gs pos="0">
                      <a:schemeClr val="accent4"/>
                    </a:gs>
                    <a:gs pos="100000">
                      <a:schemeClr val="accent3"/>
                    </a:gs>
                  </a:gsLst>
                  <a:lin ang="0" scaled="1"/>
                  <a:tileRect/>
                </a:gradFill>
                <a:effectLst/>
              </a:defRPr>
            </a:lvl1pPr>
            <a:lvl2pPr marL="114287" indent="-114287" algn="l" defTabSz="914285" rtl="0" eaLnBrk="1" latinLnBrk="0" hangingPunct="1">
              <a:defRPr lang="en-US" sz="2000" kern="1200" dirty="0" smtClean="0">
                <a:solidFill>
                  <a:schemeClr val="accent2"/>
                </a:solidFill>
                <a:latin typeface="Ciscolight" pitchFamily="2" charset="0"/>
                <a:ea typeface="+mn-ea"/>
                <a:cs typeface="+mn-cs"/>
              </a:defRPr>
            </a:lvl2pPr>
            <a:lvl3pPr marL="114287" indent="-114287" algn="l" defTabSz="914285" rtl="0" eaLnBrk="1" latinLnBrk="0" hangingPunct="1">
              <a:defRPr lang="en-US" sz="2000" kern="1200" dirty="0" smtClean="0">
                <a:solidFill>
                  <a:schemeClr val="accent2"/>
                </a:solidFill>
                <a:latin typeface="Ciscolight" pitchFamily="2" charset="0"/>
                <a:ea typeface="+mn-ea"/>
                <a:cs typeface="+mn-cs"/>
              </a:defRPr>
            </a:lvl3pPr>
            <a:lvl4pPr marL="114287" indent="-114287" algn="l" defTabSz="914285" rtl="0" eaLnBrk="1" latinLnBrk="0" hangingPunct="1">
              <a:defRPr lang="en-US" sz="2000" kern="1200" dirty="0" smtClean="0">
                <a:solidFill>
                  <a:schemeClr val="accent2"/>
                </a:solidFill>
                <a:latin typeface="Ciscolight" pitchFamily="2" charset="0"/>
                <a:ea typeface="+mn-ea"/>
                <a:cs typeface="+mn-cs"/>
              </a:defRPr>
            </a:lvl4pPr>
            <a:lvl5pPr marL="114287" indent="-114287" algn="l" defTabSz="914285" rtl="0" eaLnBrk="1" latinLnBrk="0" hangingPunct="1">
              <a:defRPr lang="en-US" sz="2000" kern="1200" dirty="0" smtClean="0">
                <a:solidFill>
                  <a:schemeClr val="accent2"/>
                </a:solidFill>
                <a:latin typeface="Ciscolight" pitchFamily="2" charset="0"/>
                <a:ea typeface="+mn-ea"/>
                <a:cs typeface="+mn-cs"/>
              </a:defRPr>
            </a:lvl5pPr>
          </a:lstStyle>
          <a:p>
            <a:pPr lvl="0"/>
            <a:r>
              <a:rPr lang="en-US" dirty="0" smtClean="0"/>
              <a:t>“This is the sample </a:t>
            </a:r>
            <a:br>
              <a:rPr lang="en-US" dirty="0" smtClean="0"/>
            </a:br>
            <a:r>
              <a:rPr lang="en-US" dirty="0" smtClean="0"/>
              <a:t>pull quote.”</a:t>
            </a:r>
          </a:p>
        </p:txBody>
      </p:sp>
      <p:sp>
        <p:nvSpPr>
          <p:cNvPr id="16" name="Title 15"/>
          <p:cNvSpPr>
            <a:spLocks noGrp="1"/>
          </p:cNvSpPr>
          <p:nvPr>
            <p:ph type="title"/>
          </p:nvPr>
        </p:nvSpPr>
        <p:spPr/>
        <p:txBody>
          <a:bodyPr/>
          <a:lstStyle/>
          <a:p>
            <a:r>
              <a:rPr lang="en-US" smtClean="0"/>
              <a:t>Click to edit Master title style</a:t>
            </a:r>
            <a:endParaRPr lang="en-US" dirty="0"/>
          </a:p>
        </p:txBody>
      </p:sp>
      <p:sp>
        <p:nvSpPr>
          <p:cNvPr id="20" name="Text Placeholder 19"/>
          <p:cNvSpPr>
            <a:spLocks noGrp="1"/>
          </p:cNvSpPr>
          <p:nvPr>
            <p:ph type="body" sz="quarter" idx="14" hasCustomPrompt="1"/>
          </p:nvPr>
        </p:nvSpPr>
        <p:spPr>
          <a:xfrm>
            <a:off x="5334001" y="4876800"/>
            <a:ext cx="3200400" cy="457200"/>
          </a:xfrm>
        </p:spPr>
        <p:txBody>
          <a:bodyPr anchor="t">
            <a:noAutofit/>
          </a:bodyPr>
          <a:lstStyle>
            <a:lvl1pPr marL="0" indent="0">
              <a:buFontTx/>
              <a:buNone/>
              <a:defRPr lang="en-US" dirty="0"/>
            </a:lvl1pPr>
          </a:lstStyle>
          <a:p>
            <a:pPr lvl="0"/>
            <a:r>
              <a:rPr lang="en-US" dirty="0" smtClean="0"/>
              <a:t>Source Name</a:t>
            </a:r>
            <a:endParaRPr lang="en-US" dirty="0"/>
          </a:p>
        </p:txBody>
      </p:sp>
    </p:spTree>
    <p:extLst>
      <p:ext uri="{BB962C8B-B14F-4D97-AF65-F5344CB8AC3E}">
        <p14:creationId xmlns:p14="http://schemas.microsoft.com/office/powerpoint/2010/main" val="3490438595"/>
      </p:ext>
    </p:extLst>
  </p:cSld>
  <p:clrMapOvr>
    <a:masterClrMapping/>
  </p:clrMapOvr>
  <p:transition>
    <p:wipe dir="r"/>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single photo with caption">
    <p:bg>
      <p:bgRef idx="1001">
        <a:schemeClr val="bg2"/>
      </p:bgRef>
    </p:bg>
    <p:spTree>
      <p:nvGrpSpPr>
        <p:cNvPr id="1" name=""/>
        <p:cNvGrpSpPr/>
        <p:nvPr/>
      </p:nvGrpSpPr>
      <p:grpSpPr>
        <a:xfrm>
          <a:off x="0" y="0"/>
          <a:ext cx="0" cy="0"/>
          <a:chOff x="0" y="0"/>
          <a:chExt cx="0" cy="0"/>
        </a:xfrm>
      </p:grpSpPr>
      <p:sp>
        <p:nvSpPr>
          <p:cNvPr id="29" name="Rectangle 28"/>
          <p:cNvSpPr/>
          <p:nvPr/>
        </p:nvSpPr>
        <p:spPr>
          <a:xfrm>
            <a:off x="1891875" y="795528"/>
            <a:ext cx="5349240" cy="400507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3" name="Rectangle 22"/>
          <p:cNvSpPr/>
          <p:nvPr userDrawn="1"/>
        </p:nvSpPr>
        <p:spPr>
          <a:xfrm>
            <a:off x="1891875" y="4794355"/>
            <a:ext cx="5347552" cy="996372"/>
          </a:xfrm>
          <a:prstGeom prst="rect">
            <a:avLst/>
          </a:prstGeom>
          <a:noFill/>
          <a:ln>
            <a:noFill/>
          </a:ln>
          <a:effectLst>
            <a:outerShdw blurRad="1143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1900238" y="795528"/>
            <a:ext cx="5329238" cy="4005072"/>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11" name="Title 10"/>
          <p:cNvSpPr>
            <a:spLocks noGrp="1"/>
          </p:cNvSpPr>
          <p:nvPr>
            <p:ph type="title"/>
          </p:nvPr>
        </p:nvSpPr>
        <p:spPr>
          <a:xfrm>
            <a:off x="2065871" y="4873439"/>
            <a:ext cx="5074070" cy="838200"/>
          </a:xfrm>
        </p:spPr>
        <p:txBody>
          <a:bodyPr anchor="ctr"/>
          <a:lstStyle>
            <a:lvl1pPr>
              <a:defRPr sz="2000">
                <a:solidFill>
                  <a:schemeClr val="tx1"/>
                </a:solidFill>
                <a:latin typeface="+mj-lt"/>
              </a:defRPr>
            </a:lvl1pPr>
          </a:lstStyle>
          <a:p>
            <a:r>
              <a:rPr lang="en-US" smtClean="0"/>
              <a:t>Click to edit Master title style</a:t>
            </a:r>
            <a:endParaRPr lang="en-US" dirty="0"/>
          </a:p>
        </p:txBody>
      </p:sp>
      <p:sp>
        <p:nvSpPr>
          <p:cNvPr id="10" name="Rectangle 7"/>
          <p:cNvSpPr>
            <a:spLocks noChangeArrowheads="1"/>
          </p:cNvSpPr>
          <p:nvPr userDrawn="1"/>
        </p:nvSpPr>
        <p:spPr bwMode="ltGray">
          <a:xfrm>
            <a:off x="8662388" y="6601252"/>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5"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6"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2544127955"/>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520.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9702" y="295275"/>
            <a:ext cx="4123944" cy="838200"/>
          </a:xfrm>
        </p:spPr>
        <p:txBody>
          <a:bodyPr vert="horz" lIns="82284" tIns="45715" rIns="82284" bIns="45715" rtlCol="0" anchor="t" anchorCtr="0">
            <a:noAutofit/>
          </a:bodyPr>
          <a:lstStyle>
            <a:lvl1pPr algn="l" defTabSz="914285" rtl="0" eaLnBrk="1" latinLnBrk="0" hangingPunct="1">
              <a:lnSpc>
                <a:spcPct val="80000"/>
              </a:lnSpc>
              <a:spcBef>
                <a:spcPct val="0"/>
              </a:spcBef>
              <a:buNone/>
              <a:defRPr lang="en-US" dirty="0"/>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19455" y="1600200"/>
            <a:ext cx="4142232" cy="4526280"/>
          </a:xfrm>
        </p:spPr>
        <p:txBody>
          <a:bodyPr/>
          <a:lstStyle>
            <a:lvl1pPr marL="0" indent="0">
              <a:buNone/>
              <a:defRPr lang="en-US" dirty="0" smtClean="0"/>
            </a:lvl1pPr>
            <a:lvl2pPr marL="634921" indent="-228572">
              <a:buClr>
                <a:schemeClr val="accent3"/>
              </a:buClr>
              <a:buFont typeface="Arial" pitchFamily="34" charset="0"/>
              <a:buChar char="•"/>
              <a:tabLst/>
              <a:defRPr lang="en-US" dirty="0" smtClean="0"/>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p:spPr>
        <p:txBody>
          <a:bodyPr/>
          <a:lstStyle>
            <a:lvl1pPr marL="0" indent="0">
              <a:buFontTx/>
              <a:buNone/>
              <a:defRPr lang="en-US" dirty="0" smtClean="0"/>
            </a:lvl1pPr>
            <a:lvl2pPr marL="634921" indent="-228572">
              <a:buClr>
                <a:schemeClr val="accent3"/>
              </a:buClr>
              <a:buFont typeface="Arial"/>
              <a:buChar char="•"/>
              <a:defRPr lang="en-US" dirty="0" smtClean="0"/>
            </a:lvl2pPr>
          </a:lstStyle>
          <a:p>
            <a:pPr lvl="0"/>
            <a:r>
              <a:rPr lang="en-US" dirty="0" smtClean="0"/>
              <a:t>Body copy uses sentence capital letters only, size 20, left aligned</a:t>
            </a:r>
          </a:p>
          <a:p>
            <a:pPr lvl="1"/>
            <a:r>
              <a:rPr lang="en-US" dirty="0" smtClean="0"/>
              <a:t>Sub-bullets are size 18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0" name="Title 1"/>
          <p:cNvSpPr txBox="1">
            <a:spLocks/>
          </p:cNvSpPr>
          <p:nvPr userDrawn="1"/>
        </p:nvSpPr>
        <p:spPr>
          <a:xfrm>
            <a:off x="4686681" y="295275"/>
            <a:ext cx="4123944" cy="838200"/>
          </a:xfrm>
          <a:prstGeom prst="rect">
            <a:avLst/>
          </a:prstGeom>
        </p:spPr>
        <p:txBody>
          <a:bodyPr vert="horz" lIns="82284" tIns="45715" rIns="82284" bIns="45715" rtlCol="0" anchor="t" anchorCtr="0">
            <a:noAutofit/>
          </a:bodyPr>
          <a:lstStyle>
            <a:lvl1pPr algn="l" defTabSz="914400" rtl="0" eaLnBrk="1" latinLnBrk="0" hangingPunct="1">
              <a:lnSpc>
                <a:spcPct val="80000"/>
              </a:lnSpc>
              <a:spcBef>
                <a:spcPct val="0"/>
              </a:spcBef>
              <a:buNone/>
              <a:defRPr lang="en-US" sz="3600" b="0" kern="1200" spc="0" baseline="0" dirty="0">
                <a:gradFill>
                  <a:gsLst>
                    <a:gs pos="0">
                      <a:srgbClr val="1C75BC"/>
                    </a:gs>
                    <a:gs pos="92000">
                      <a:srgbClr val="00AEEF"/>
                    </a:gs>
                  </a:gsLst>
                  <a:lin ang="4260000" scaled="0"/>
                </a:gradFill>
                <a:latin typeface="+mj-lt"/>
                <a:ea typeface="+mj-ea"/>
                <a:cs typeface="+mj-cs"/>
              </a:defRPr>
            </a:lvl1pPr>
          </a:lstStyle>
          <a:p>
            <a:r>
              <a:rPr smtClean="0">
                <a:gradFill>
                  <a:gsLst>
                    <a:gs pos="0">
                      <a:srgbClr val="EF4136">
                        <a:lumMod val="75000"/>
                      </a:srgbClr>
                    </a:gs>
                    <a:gs pos="100000">
                      <a:srgbClr val="F7941E"/>
                    </a:gs>
                    <a:gs pos="50000">
                      <a:srgbClr val="EF4136"/>
                    </a:gs>
                  </a:gsLst>
                  <a:lin ang="4260000" scaled="0"/>
                </a:gradFill>
              </a:rPr>
              <a:t>Two Column</a:t>
            </a:r>
            <a:br>
              <a:rPr smtClean="0">
                <a:gradFill>
                  <a:gsLst>
                    <a:gs pos="0">
                      <a:srgbClr val="EF4136">
                        <a:lumMod val="75000"/>
                      </a:srgbClr>
                    </a:gs>
                    <a:gs pos="100000">
                      <a:srgbClr val="F7941E"/>
                    </a:gs>
                    <a:gs pos="50000">
                      <a:srgbClr val="EF4136"/>
                    </a:gs>
                  </a:gsLst>
                  <a:lin ang="4260000" scaled="0"/>
                </a:gradFill>
              </a:rPr>
            </a:br>
            <a:r>
              <a:rPr smtClean="0">
                <a:gradFill>
                  <a:gsLst>
                    <a:gs pos="0">
                      <a:srgbClr val="EF4136">
                        <a:lumMod val="75000"/>
                      </a:srgbClr>
                    </a:gs>
                    <a:gs pos="100000">
                      <a:srgbClr val="F7941E"/>
                    </a:gs>
                    <a:gs pos="50000">
                      <a:srgbClr val="EF4136"/>
                    </a:gs>
                  </a:gsLst>
                  <a:lin ang="4260000" scaled="0"/>
                </a:gradFill>
              </a:rPr>
              <a:t>Title Right</a:t>
            </a:r>
            <a:endParaRPr>
              <a:gradFill>
                <a:gsLst>
                  <a:gs pos="0">
                    <a:srgbClr val="EF4136">
                      <a:lumMod val="75000"/>
                    </a:srgbClr>
                  </a:gs>
                  <a:gs pos="100000">
                    <a:srgbClr val="F7941E"/>
                  </a:gs>
                  <a:gs pos="50000">
                    <a:srgbClr val="EF4136"/>
                  </a:gs>
                </a:gsLst>
                <a:lin ang="4260000" scaled="0"/>
              </a:gradFill>
            </a:endParaRPr>
          </a:p>
        </p:txBody>
      </p:sp>
    </p:spTree>
    <p:extLst>
      <p:ext uri="{BB962C8B-B14F-4D97-AF65-F5344CB8AC3E}">
        <p14:creationId xmlns:p14="http://schemas.microsoft.com/office/powerpoint/2010/main" val="3385589600"/>
      </p:ext>
    </p:extLst>
  </p:cSld>
  <p:clrMapOvr>
    <a:masterClrMapping/>
  </p:clrMapOvr>
  <p:transition>
    <p:wipe dir="r"/>
  </p:transition>
  <p:timing>
    <p:tnLst>
      <p:par>
        <p:cTn id="1" dur="indefinite" restart="never" nodeType="tmRoot"/>
      </p:par>
    </p:tnLst>
  </p:timing>
  <p:hf hdr="0" ftr="0" dt="0"/>
</p:sldLayout>
</file>

<file path=ppt/slideLayouts/slideLayout521.xml><?xml version="1.0" encoding="utf-8"?>
<p:sldLayout xmlns:a="http://schemas.openxmlformats.org/drawingml/2006/main" xmlns:r="http://schemas.openxmlformats.org/officeDocument/2006/relationships" xmlns:p="http://schemas.openxmlformats.org/presentationml/2006/main" preserve="1" userDrawn="1">
  <p:cSld name="Bullet_3-Column Layout">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244476" y="1600206"/>
            <a:ext cx="2622550" cy="4391025"/>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ext Placeholder 12"/>
          <p:cNvSpPr>
            <a:spLocks noGrp="1"/>
          </p:cNvSpPr>
          <p:nvPr>
            <p:ph type="body" sz="quarter" idx="15"/>
          </p:nvPr>
        </p:nvSpPr>
        <p:spPr>
          <a:xfrm>
            <a:off x="3292518" y="1600206"/>
            <a:ext cx="2593975" cy="4362451"/>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Text Placeholder 12"/>
          <p:cNvSpPr>
            <a:spLocks noGrp="1"/>
          </p:cNvSpPr>
          <p:nvPr>
            <p:ph type="body" sz="quarter" idx="16"/>
          </p:nvPr>
        </p:nvSpPr>
        <p:spPr>
          <a:xfrm>
            <a:off x="6300789" y="1600207"/>
            <a:ext cx="2633662" cy="4333875"/>
          </a:xfrm>
        </p:spPr>
        <p:txBody>
          <a:bodyPr/>
          <a:lstStyle>
            <a:lvl1pPr>
              <a:defRPr>
                <a:solidFill>
                  <a:srgbClr val="FFFFFF"/>
                </a:solidFill>
                <a:latin typeface="+mj-lt"/>
                <a:cs typeface="Arial" pitchFamily="34" charset="0"/>
              </a:defRPr>
            </a:lvl1pPr>
            <a:lvl2pPr>
              <a:defRPr>
                <a:solidFill>
                  <a:srgbClr val="FFFFFF"/>
                </a:solidFill>
                <a:latin typeface="+mj-lt"/>
                <a:cs typeface="Arial" pitchFamily="34" charset="0"/>
              </a:defRPr>
            </a:lvl2pPr>
            <a:lvl3pPr>
              <a:defRPr>
                <a:solidFill>
                  <a:srgbClr val="FFFFFF"/>
                </a:solidFill>
                <a:latin typeface="+mj-lt"/>
                <a:cs typeface="Arial" pitchFamily="34" charset="0"/>
              </a:defRPr>
            </a:lvl3pPr>
            <a:lvl4pPr>
              <a:defRPr>
                <a:solidFill>
                  <a:srgbClr val="FFFFFF"/>
                </a:solidFill>
                <a:latin typeface="+mj-lt"/>
                <a:cs typeface="Arial" pitchFamily="34" charset="0"/>
              </a:defRPr>
            </a:lvl4pPr>
            <a:lvl5pPr>
              <a:defRPr>
                <a:solidFill>
                  <a:srgbClr val="FFFFFF"/>
                </a:solidFill>
                <a:latin typeface="+mj-lt"/>
                <a:cs typeface="Arial"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1" name="Text Placeholder 20"/>
          <p:cNvSpPr>
            <a:spLocks noGrp="1" noChangeAspect="1"/>
          </p:cNvSpPr>
          <p:nvPr>
            <p:ph type="body" sz="quarter" idx="17"/>
          </p:nvPr>
        </p:nvSpPr>
        <p:spPr>
          <a:xfrm>
            <a:off x="219457"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20"/>
          <p:cNvSpPr>
            <a:spLocks noGrp="1"/>
          </p:cNvSpPr>
          <p:nvPr>
            <p:ph type="body" sz="quarter" idx="18"/>
          </p:nvPr>
        </p:nvSpPr>
        <p:spPr>
          <a:xfrm>
            <a:off x="3255265"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4" name="Text Placeholder 20"/>
          <p:cNvSpPr>
            <a:spLocks noGrp="1" noChangeAspect="1"/>
          </p:cNvSpPr>
          <p:nvPr>
            <p:ph type="body" sz="quarter" idx="19"/>
          </p:nvPr>
        </p:nvSpPr>
        <p:spPr>
          <a:xfrm>
            <a:off x="6273302" y="100584"/>
            <a:ext cx="2670048" cy="1152144"/>
          </a:xfrm>
        </p:spPr>
        <p:txBody>
          <a:bodyPr anchor="b" anchorCtr="0">
            <a:noAutofit/>
          </a:bodyPr>
          <a:lstStyle>
            <a:lvl1pPr marL="0" marR="0" indent="0" algn="l" defTabSz="914285" rtl="0" eaLnBrk="1" fontAlgn="auto" latinLnBrk="0" hangingPunct="1">
              <a:lnSpc>
                <a:spcPct val="80000"/>
              </a:lnSpc>
              <a:spcBef>
                <a:spcPct val="0"/>
              </a:spcBef>
              <a:spcAft>
                <a:spcPts val="0"/>
              </a:spcAft>
              <a:buClrTx/>
              <a:buSzTx/>
              <a:buFontTx/>
              <a:buNone/>
              <a:tabLst/>
              <a:defRPr lang="en-US" sz="2800" b="0" kern="1200" spc="0" baseline="0" dirty="0" smtClean="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pPr marL="0" marR="0" lvl="0" indent="0" algn="l" defTabSz="914285"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Tree>
    <p:extLst>
      <p:ext uri="{BB962C8B-B14F-4D97-AF65-F5344CB8AC3E}">
        <p14:creationId xmlns:p14="http://schemas.microsoft.com/office/powerpoint/2010/main" val="2524814178"/>
      </p:ext>
    </p:extLst>
  </p:cSld>
  <p:clrMapOvr>
    <a:masterClrMapping/>
  </p:clrMapOvr>
  <p:transition>
    <p:wipe dir="r"/>
  </p:transition>
  <p:timing>
    <p:tnLst>
      <p:par>
        <p:cTn id="1" dur="indefinite" restart="never" nodeType="tmRoot"/>
      </p:par>
    </p:tnLst>
  </p:timing>
</p:sldLayout>
</file>

<file path=ppt/slideLayouts/slideLayout522.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sp>
        <p:nvSpPr>
          <p:cNvPr id="36" name="Chart Placeholder 35"/>
          <p:cNvSpPr>
            <a:spLocks noGrp="1"/>
          </p:cNvSpPr>
          <p:nvPr>
            <p:ph type="chart" sz="quarter" idx="10"/>
          </p:nvPr>
        </p:nvSpPr>
        <p:spPr>
          <a:xfrm>
            <a:off x="359764" y="1476375"/>
            <a:ext cx="8439461" cy="4305300"/>
          </a:xfrm>
        </p:spPr>
        <p:txBody>
          <a:bodyPr anchor="ctr" anchorCtr="1"/>
          <a:lstStyle>
            <a:lvl1pPr>
              <a:buNone/>
              <a:defRPr>
                <a:latin typeface="+mj-lt"/>
              </a:defRPr>
            </a:lvl1pPr>
          </a:lstStyle>
          <a:p>
            <a:r>
              <a:rPr lang="en-US" smtClean="0"/>
              <a:t>Click icon to add chart</a:t>
            </a:r>
            <a:endParaRPr lang="en-US" dirty="0"/>
          </a:p>
        </p:txBody>
      </p:sp>
      <p:sp>
        <p:nvSpPr>
          <p:cNvPr id="4" name="Text Placeholder 9"/>
          <p:cNvSpPr>
            <a:spLocks noGrp="1"/>
          </p:cNvSpPr>
          <p:nvPr>
            <p:ph type="body" sz="quarter" idx="11" hasCustomPrompt="1"/>
          </p:nvPr>
        </p:nvSpPr>
        <p:spPr>
          <a:xfrm>
            <a:off x="249467" y="6062200"/>
            <a:ext cx="7461250" cy="276999"/>
          </a:xfrm>
        </p:spPr>
        <p:txBody>
          <a:bodyPr wrap="square" anchor="b" anchorCtr="0">
            <a:noAutofit/>
          </a:bodyPr>
          <a:lstStyle>
            <a:lvl1pPr algn="l" defTabSz="804762">
              <a:lnSpc>
                <a:spcPct val="100000"/>
              </a:lnSpc>
              <a:spcBef>
                <a:spcPct val="50000"/>
              </a:spcBef>
              <a:buNone/>
              <a:defRPr sz="1200">
                <a:solidFill>
                  <a:schemeClr val="bg1"/>
                </a:solidFill>
                <a:latin typeface="+mj-lt"/>
              </a:defRPr>
            </a:lvl1pPr>
            <a:lvl2pPr>
              <a:buFont typeface="Arial" pitchFamily="34" charset="0"/>
              <a:buNone/>
              <a:defRPr sz="1500"/>
            </a:lvl2pPr>
            <a:lvl3pPr>
              <a:buFont typeface="Arial" pitchFamily="34" charset="0"/>
              <a:buNone/>
              <a:defRPr sz="1500"/>
            </a:lvl3pPr>
            <a:lvl4pPr>
              <a:buFont typeface="Arial" pitchFamily="34" charset="0"/>
              <a:buNone/>
              <a:defRPr sz="1500"/>
            </a:lvl4pPr>
            <a:lvl5pPr>
              <a:buFont typeface="Arial" pitchFamily="34" charset="0"/>
              <a:buNone/>
              <a:defRPr sz="1500"/>
            </a:lvl5pPr>
          </a:lstStyle>
          <a:p>
            <a:pPr lvl="0"/>
            <a:r>
              <a:rPr lang="en-US" dirty="0" smtClean="0"/>
              <a:t>Source: Placeholder for Notes Is 12 Points</a:t>
            </a:r>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27790231"/>
      </p:ext>
    </p:extLst>
  </p:cSld>
  <p:clrMapOvr>
    <a:masterClrMapping/>
  </p:clrMapOvr>
  <p:transition>
    <p:wipe dir="r"/>
  </p:transition>
  <p:timing>
    <p:tnLst>
      <p:par>
        <p:cTn id="1" dur="indefinite" restart="never" nodeType="tmRoot"/>
      </p:par>
    </p:tnLst>
  </p:timing>
</p:sldLayout>
</file>

<file path=ppt/slideLayouts/slideLayout523.xml><?xml version="1.0" encoding="utf-8"?>
<p:sldLayout xmlns:a="http://schemas.openxmlformats.org/drawingml/2006/main" xmlns:r="http://schemas.openxmlformats.org/officeDocument/2006/relationships" xmlns:p="http://schemas.openxmlformats.org/presentationml/2006/main" preserve="1" userDrawn="1">
  <p:cSld name="Bottom Title only">
    <p:spTree>
      <p:nvGrpSpPr>
        <p:cNvPr id="1" name=""/>
        <p:cNvGrpSpPr/>
        <p:nvPr/>
      </p:nvGrpSpPr>
      <p:grpSpPr>
        <a:xfrm>
          <a:off x="0" y="0"/>
          <a:ext cx="0" cy="0"/>
          <a:chOff x="0" y="0"/>
          <a:chExt cx="0" cy="0"/>
        </a:xfrm>
      </p:grpSpPr>
      <p:sp>
        <p:nvSpPr>
          <p:cNvPr id="3" name="Title 2"/>
          <p:cNvSpPr>
            <a:spLocks noGrp="1"/>
          </p:cNvSpPr>
          <p:nvPr>
            <p:ph type="title"/>
          </p:nvPr>
        </p:nvSpPr>
        <p:spPr>
          <a:xfrm>
            <a:off x="229702" y="5669309"/>
            <a:ext cx="8588861" cy="838200"/>
          </a:xfrm>
        </p:spPr>
        <p:txBody>
          <a:bodyPr anchor="b"/>
          <a:lstStyle/>
          <a:p>
            <a:r>
              <a:rPr lang="en-US" smtClean="0"/>
              <a:t>Click to edit Master title style</a:t>
            </a:r>
            <a:endParaRPr lang="en-US"/>
          </a:p>
        </p:txBody>
      </p:sp>
    </p:spTree>
    <p:extLst>
      <p:ext uri="{BB962C8B-B14F-4D97-AF65-F5344CB8AC3E}">
        <p14:creationId xmlns:p14="http://schemas.microsoft.com/office/powerpoint/2010/main" val="4016237094"/>
      </p:ext>
    </p:extLst>
  </p:cSld>
  <p:clrMapOvr>
    <a:masterClrMapping/>
  </p:clrMapOvr>
  <p:transition>
    <p:wipe dir="r"/>
  </p:transition>
  <p:timing>
    <p:tnLst>
      <p:par>
        <p:cTn id="1" dur="indefinite" restart="never" nodeType="tmRoot"/>
      </p:par>
    </p:tnLst>
  </p:timing>
</p:sldLayout>
</file>

<file path=ppt/slideLayouts/slideLayout524.xml><?xml version="1.0" encoding="utf-8"?>
<p:sldLayout xmlns:a="http://schemas.openxmlformats.org/drawingml/2006/main" xmlns:r="http://schemas.openxmlformats.org/officeDocument/2006/relationships" xmlns:p="http://schemas.openxmlformats.org/presentationml/2006/main" preserve="1">
  <p:cSld name="Quot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465202" y="5842722"/>
            <a:ext cx="8112126" cy="384175"/>
          </a:xfrm>
        </p:spPr>
        <p:txBody>
          <a:bodyPr anchor="b" anchorCtr="0">
            <a:noAutofit/>
          </a:bodyPr>
          <a:lstStyle>
            <a:lvl1pPr marL="0" indent="0" algn="l" defTabSz="914285" rtl="0" eaLnBrk="1" latinLnBrk="0" hangingPunct="1">
              <a:lnSpc>
                <a:spcPct val="95000"/>
              </a:lnSpc>
              <a:spcBef>
                <a:spcPts val="1440"/>
              </a:spcBef>
              <a:buClr>
                <a:srgbClr val="92D050"/>
              </a:buClr>
              <a:buSzPct val="90000"/>
              <a:buFont typeface="Arial" pitchFamily="34" charset="0"/>
              <a:buNone/>
              <a:tabLst/>
              <a:defRPr lang="en-US" dirty="0"/>
            </a:lvl1pPr>
            <a:lvl2pPr marL="457141" indent="0" algn="ctr">
              <a:buNone/>
              <a:defRPr>
                <a:solidFill>
                  <a:schemeClr val="tx1">
                    <a:tint val="75000"/>
                  </a:schemeClr>
                </a:solidFill>
              </a:defRPr>
            </a:lvl2pPr>
            <a:lvl3pPr marL="914285" indent="0" algn="ctr">
              <a:buNone/>
              <a:defRPr>
                <a:solidFill>
                  <a:schemeClr val="tx1">
                    <a:tint val="75000"/>
                  </a:schemeClr>
                </a:solidFill>
              </a:defRPr>
            </a:lvl3pPr>
            <a:lvl4pPr marL="1371428" indent="0" algn="ctr">
              <a:buNone/>
              <a:defRPr>
                <a:solidFill>
                  <a:schemeClr val="tx1">
                    <a:tint val="75000"/>
                  </a:schemeClr>
                </a:solidFill>
              </a:defRPr>
            </a:lvl4pPr>
            <a:lvl5pPr marL="1828572" indent="0" algn="ctr">
              <a:buNone/>
              <a:defRPr>
                <a:solidFill>
                  <a:schemeClr val="tx1">
                    <a:tint val="75000"/>
                  </a:schemeClr>
                </a:solidFill>
              </a:defRPr>
            </a:lvl5pPr>
            <a:lvl6pPr marL="2285713" indent="0" algn="ctr">
              <a:buNone/>
              <a:defRPr>
                <a:solidFill>
                  <a:schemeClr val="tx1">
                    <a:tint val="75000"/>
                  </a:schemeClr>
                </a:solidFill>
              </a:defRPr>
            </a:lvl6pPr>
            <a:lvl7pPr marL="2742857" indent="0" algn="ctr">
              <a:buNone/>
              <a:defRPr>
                <a:solidFill>
                  <a:schemeClr val="tx1">
                    <a:tint val="75000"/>
                  </a:schemeClr>
                </a:solidFill>
              </a:defRPr>
            </a:lvl7pPr>
            <a:lvl8pPr marL="3200000" indent="0" algn="ctr">
              <a:buNone/>
              <a:defRPr>
                <a:solidFill>
                  <a:schemeClr val="tx1">
                    <a:tint val="75000"/>
                  </a:schemeClr>
                </a:solidFill>
              </a:defRPr>
            </a:lvl8pPr>
            <a:lvl9pPr marL="3657144" indent="0" algn="ctr">
              <a:buNone/>
              <a:defRPr>
                <a:solidFill>
                  <a:schemeClr val="tx1">
                    <a:tint val="75000"/>
                  </a:schemeClr>
                </a:solidFill>
              </a:defRPr>
            </a:lvl9pPr>
          </a:lstStyle>
          <a:p>
            <a:r>
              <a:rPr lang="en-US" dirty="0" smtClean="0"/>
              <a:t>Presenter Name and Title Go Here</a:t>
            </a:r>
            <a:endParaRPr lang="en-US" dirty="0"/>
          </a:p>
        </p:txBody>
      </p:sp>
      <p:sp>
        <p:nvSpPr>
          <p:cNvPr id="2" name="Title 1"/>
          <p:cNvSpPr>
            <a:spLocks noGrp="1"/>
          </p:cNvSpPr>
          <p:nvPr>
            <p:ph type="ctrTitle" hasCustomPrompt="1"/>
          </p:nvPr>
        </p:nvSpPr>
        <p:spPr>
          <a:xfrm>
            <a:off x="219456" y="649224"/>
            <a:ext cx="8112125" cy="4480560"/>
          </a:xfrm>
        </p:spPr>
        <p:txBody>
          <a:bodyPr anchor="ctr"/>
          <a:lstStyle>
            <a:lvl1pPr marL="0" indent="0" algn="l" defTabSz="914285" rtl="0" eaLnBrk="1" latinLnBrk="0" hangingPunct="1">
              <a:lnSpc>
                <a:spcPct val="80000"/>
              </a:lnSpc>
              <a:spcBef>
                <a:spcPct val="0"/>
              </a:spcBef>
              <a:buClr>
                <a:schemeClr val="tx1"/>
              </a:buClr>
              <a:buFont typeface="Arial" pitchFamily="34" charset="0"/>
              <a:buNone/>
              <a:defRPr lang="en-US" sz="55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a:lstStyle>
          <a:p>
            <a:r>
              <a:rPr lang="en-US" dirty="0" smtClean="0"/>
              <a:t>“Quote”</a:t>
            </a:r>
            <a:endParaRPr lang="en-US" dirty="0"/>
          </a:p>
        </p:txBody>
      </p:sp>
    </p:spTree>
    <p:extLst>
      <p:ext uri="{BB962C8B-B14F-4D97-AF65-F5344CB8AC3E}">
        <p14:creationId xmlns:p14="http://schemas.microsoft.com/office/powerpoint/2010/main" val="137336799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00"/>
                                        <p:tgtEl>
                                          <p:spTgt spid="2"/>
                                        </p:tgtEl>
                                      </p:cBhvr>
                                    </p:animEffect>
                                  </p:childTnLst>
                                </p:cTn>
                              </p:par>
                              <p:par>
                                <p:cTn id="8" presetID="22" presetClass="entr" presetSubtype="4" fill="hold" grpId="0" nodeType="withEffect">
                                  <p:stCondLst>
                                    <p:cond delay="30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wipe(down)">
                                      <p:cBhvr>
                                        <p:cTn id="10" dur="4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4" fill="hold" nodeType="withEffect">
                  <p:stCondLst>
                    <p:cond delay="300"/>
                  </p:stCondLst>
                  <p:childTnLst>
                    <p:set>
                      <p:cBhvr>
                        <p:cTn dur="1" fill="hold">
                          <p:stCondLst>
                            <p:cond delay="0"/>
                          </p:stCondLst>
                        </p:cTn>
                        <p:tgtEl>
                          <p:spTgt spid="3"/>
                        </p:tgtEl>
                        <p:attrNameLst>
                          <p:attrName>style.visibility</p:attrName>
                        </p:attrNameLst>
                      </p:cBhvr>
                      <p:to>
                        <p:strVal val="visible"/>
                      </p:to>
                    </p:set>
                    <p:animEffect transition="in" filter="wipe(down)">
                      <p:cBhvr>
                        <p:cTn dur="400"/>
                        <p:tgtEl>
                          <p:spTgt spid="3"/>
                        </p:tgtEl>
                      </p:cBhvr>
                    </p:animEffect>
                  </p:childTnLst>
                </p:cTn>
              </p:par>
            </p:tnLst>
          </p:tmpl>
        </p:tmplLst>
      </p:bldP>
      <p:bldP spid="2" grpId="0"/>
    </p:bldLst>
  </p:timing>
</p:sldLayout>
</file>

<file path=ppt/slideLayouts/slideLayout525.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922520" y="310896"/>
            <a:ext cx="3895344" cy="6208776"/>
          </a:xfrm>
        </p:spPr>
        <p:txBody>
          <a:bodyPr anchor="ctr" anchorCtr="0">
            <a:noAutofit/>
          </a:bodyPr>
          <a:lstStyle>
            <a:lvl1pPr marL="0" indent="0">
              <a:buFontTx/>
              <a:buNone/>
              <a:defRPr lang="en-US" dirty="0"/>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Rounded Rectangle 5"/>
          <p:cNvSpPr/>
          <p:nvPr userDrawn="1"/>
        </p:nvSpPr>
        <p:spPr>
          <a:xfrm rot="5400000">
            <a:off x="1830560" y="3414406"/>
            <a:ext cx="5482880" cy="29213"/>
          </a:xfrm>
          <a:prstGeom prst="roundRect">
            <a:avLst>
              <a:gd name="adj" fmla="val 50000"/>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2" name="Title 1"/>
          <p:cNvSpPr>
            <a:spLocks noGrp="1"/>
          </p:cNvSpPr>
          <p:nvPr>
            <p:ph type="title" hasCustomPrompt="1"/>
          </p:nvPr>
        </p:nvSpPr>
        <p:spPr>
          <a:xfrm>
            <a:off x="229703" y="2122415"/>
            <a:ext cx="4015254" cy="2613172"/>
          </a:xfrm>
        </p:spPr>
        <p:txBody>
          <a:bodyPr anchor="ctr"/>
          <a:lstStyle>
            <a:lvl1pPr>
              <a:defRPr sz="4400"/>
            </a:lvl1pPr>
          </a:lstStyle>
          <a:p>
            <a:r>
              <a:rPr lang="en-US" dirty="0" smtClean="0"/>
              <a:t>Story</a:t>
            </a:r>
            <a:endParaRPr lang="en-US" dirty="0"/>
          </a:p>
        </p:txBody>
      </p:sp>
    </p:spTree>
    <p:extLst>
      <p:ext uri="{BB962C8B-B14F-4D97-AF65-F5344CB8AC3E}">
        <p14:creationId xmlns:p14="http://schemas.microsoft.com/office/powerpoint/2010/main" val="26740578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1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tmplLst>
          <p:tmpl lvl="1">
            <p:tnLst>
              <p:par>
                <p:cTn presetID="10" presetClass="entr" presetSubtype="0" fill="hold" nodeType="withEffect">
                  <p:stCondLst>
                    <p:cond delay="400"/>
                  </p:stCondLst>
                  <p:childTnLst>
                    <p:set>
                      <p:cBhvr>
                        <p:cTn dur="1" fill="hold">
                          <p:stCondLst>
                            <p:cond delay="0"/>
                          </p:stCondLst>
                        </p:cTn>
                        <p:tgtEl>
                          <p:spTgt spid="9"/>
                        </p:tgtEl>
                        <p:attrNameLst>
                          <p:attrName>style.visibility</p:attrName>
                        </p:attrNameLst>
                      </p:cBhvr>
                      <p:to>
                        <p:strVal val="visible"/>
                      </p:to>
                    </p:set>
                    <p:animEffect transition="in" filter="fade">
                      <p:cBhvr>
                        <p:cTn dur="1100"/>
                        <p:tgtEl>
                          <p:spTgt spid="9"/>
                        </p:tgtEl>
                      </p:cBhvr>
                    </p:animEffect>
                  </p:childTnLst>
                </p:cTn>
              </p:par>
            </p:tnLst>
          </p:tmpl>
        </p:tmplLst>
      </p:bldP>
    </p:bldLst>
  </p:timing>
</p:sldLayout>
</file>

<file path=ppt/slideLayouts/slideLayout526.xml><?xml version="1.0" encoding="utf-8"?>
<p:sldLayout xmlns:a="http://schemas.openxmlformats.org/drawingml/2006/main" xmlns:r="http://schemas.openxmlformats.org/officeDocument/2006/relationships" xmlns:p="http://schemas.openxmlformats.org/presentationml/2006/main" showMasterSp="0" preserve="1">
  <p:cSld name="Blank">
    <p:spTree>
      <p:nvGrpSpPr>
        <p:cNvPr id="1" name=""/>
        <p:cNvGrpSpPr/>
        <p:nvPr/>
      </p:nvGrpSpPr>
      <p:grpSpPr>
        <a:xfrm>
          <a:off x="0" y="0"/>
          <a:ext cx="0" cy="0"/>
          <a:chOff x="0" y="0"/>
          <a:chExt cx="0" cy="0"/>
        </a:xfrm>
      </p:grpSpPr>
      <p:sp>
        <p:nvSpPr>
          <p:cNvPr id="2" name="Rectangle 1"/>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 name="Rectangle 2"/>
          <p:cNvSpPr/>
          <p:nvPr userDrawn="1"/>
        </p:nvSpPr>
        <p:spPr>
          <a:xfrm>
            <a:off x="232536" y="6571223"/>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4" name="Rectangle 4"/>
          <p:cNvSpPr>
            <a:spLocks noChangeArrowheads="1"/>
          </p:cNvSpPr>
          <p:nvPr userDrawn="1"/>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FFFFFF">
                    <a:lumMod val="95000"/>
                  </a:srgbClr>
                </a:solidFill>
              </a:rPr>
              <a:t>© 2013 Cisco and/or its affiliates. All rights reserved.</a:t>
            </a:r>
            <a:endParaRPr lang="en-US" sz="700" dirty="0">
              <a:solidFill>
                <a:srgbClr val="FFFFFF">
                  <a:lumMod val="95000"/>
                </a:srgbClr>
              </a:solidFill>
            </a:endParaRPr>
          </a:p>
        </p:txBody>
      </p:sp>
      <p:sp>
        <p:nvSpPr>
          <p:cNvPr id="5" name="Rectangle 5"/>
          <p:cNvSpPr>
            <a:spLocks noChangeArrowheads="1"/>
          </p:cNvSpPr>
          <p:nvPr userDrawn="1"/>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FFFFFF">
                    <a:lumMod val="95000"/>
                  </a:srgbClr>
                </a:solidFill>
              </a:rPr>
              <a:t>Cisco Confidential</a:t>
            </a:r>
          </a:p>
        </p:txBody>
      </p:sp>
      <p:sp>
        <p:nvSpPr>
          <p:cNvPr id="6" name="Rectangle 7"/>
          <p:cNvSpPr>
            <a:spLocks noChangeArrowheads="1"/>
          </p:cNvSpPr>
          <p:nvPr userDrawn="1"/>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FFFFFF">
                    <a:lumMod val="95000"/>
                  </a:srgbClr>
                </a:solidFill>
              </a:rPr>
              <a:pPr algn="r" defTabSz="814285"/>
              <a:t>‹#›</a:t>
            </a:fld>
            <a:endParaRPr lang="en-US" sz="700" dirty="0">
              <a:solidFill>
                <a:srgbClr val="FFFFFF">
                  <a:lumMod val="95000"/>
                </a:srgbClr>
              </a:solidFill>
            </a:endParaRPr>
          </a:p>
        </p:txBody>
      </p:sp>
    </p:spTree>
    <p:extLst>
      <p:ext uri="{BB962C8B-B14F-4D97-AF65-F5344CB8AC3E}">
        <p14:creationId xmlns:p14="http://schemas.microsoft.com/office/powerpoint/2010/main" val="70596423"/>
      </p:ext>
    </p:extLst>
  </p:cSld>
  <p:clrMapOvr>
    <a:masterClrMapping/>
  </p:clrMapOvr>
  <p:transition>
    <p:wipe dir="r"/>
  </p:transition>
  <p:timing>
    <p:tnLst>
      <p:par>
        <p:cTn id="1" dur="indefinite" restart="never" nodeType="tmRoot"/>
      </p:par>
    </p:tnLst>
  </p:timing>
</p:sldLayout>
</file>

<file path=ppt/slideLayouts/slideLayout527.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17" name="Rectangle 16"/>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8" name="Rectangle 17"/>
          <p:cNvSpPr/>
          <p:nvPr userDrawn="1"/>
        </p:nvSpPr>
        <p:spPr>
          <a:xfrm>
            <a:off x="232536" y="6571223"/>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9" name="Rectangle 18"/>
          <p:cNvSpPr>
            <a:spLocks noChangeArrowheads="1"/>
          </p:cNvSpPr>
          <p:nvPr userDrawn="1"/>
        </p:nvSpPr>
        <p:spPr bwMode="black">
          <a:xfrm>
            <a:off x="4368043" y="5859562"/>
            <a:ext cx="41443" cy="209355"/>
          </a:xfrm>
          <a:prstGeom prst="rect">
            <a:avLst/>
          </a:prstGeom>
          <a:solidFill>
            <a:schemeClr val="bg1"/>
          </a:solidFill>
          <a:ln w="9525">
            <a:noFill/>
            <a:miter lim="800000"/>
            <a:headEnd/>
            <a:tailEnd/>
          </a:ln>
        </p:spPr>
        <p:txBody>
          <a:bodyPr lIns="121871" tIns="60935" rIns="121871" bIns="60935"/>
          <a:lstStyle/>
          <a:p>
            <a:pPr defTabSz="914285"/>
            <a:endParaRPr lang="en-US" sz="1900">
              <a:solidFill>
                <a:srgbClr val="0096D6"/>
              </a:solidFill>
            </a:endParaRPr>
          </a:p>
        </p:txBody>
      </p:sp>
      <p:sp>
        <p:nvSpPr>
          <p:cNvPr id="34" name="Freeform 33"/>
          <p:cNvSpPr>
            <a:spLocks/>
          </p:cNvSpPr>
          <p:nvPr userDrawn="1"/>
        </p:nvSpPr>
        <p:spPr bwMode="black">
          <a:xfrm>
            <a:off x="4609428" y="5853765"/>
            <a:ext cx="119991" cy="22094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5" name="Freeform 34"/>
          <p:cNvSpPr>
            <a:spLocks/>
          </p:cNvSpPr>
          <p:nvPr userDrawn="1"/>
        </p:nvSpPr>
        <p:spPr bwMode="black">
          <a:xfrm>
            <a:off x="4194518" y="5853765"/>
            <a:ext cx="119991" cy="22094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6" name="Freeform 35"/>
          <p:cNvSpPr>
            <a:spLocks noEditPoints="1"/>
          </p:cNvSpPr>
          <p:nvPr userDrawn="1"/>
        </p:nvSpPr>
        <p:spPr bwMode="black">
          <a:xfrm>
            <a:off x="4772833" y="5853765"/>
            <a:ext cx="164807" cy="22094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7" name="Freeform 36"/>
          <p:cNvSpPr>
            <a:spLocks/>
          </p:cNvSpPr>
          <p:nvPr userDrawn="1"/>
        </p:nvSpPr>
        <p:spPr bwMode="black">
          <a:xfrm>
            <a:off x="4462933" y="5853765"/>
            <a:ext cx="107462" cy="22094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8" name="Freeform 37"/>
          <p:cNvSpPr>
            <a:spLocks/>
          </p:cNvSpPr>
          <p:nvPr userDrawn="1"/>
        </p:nvSpPr>
        <p:spPr bwMode="black">
          <a:xfrm>
            <a:off x="4112115" y="5605675"/>
            <a:ext cx="39033" cy="107576"/>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39" name="Freeform 38"/>
          <p:cNvSpPr>
            <a:spLocks/>
          </p:cNvSpPr>
          <p:nvPr userDrawn="1"/>
        </p:nvSpPr>
        <p:spPr bwMode="black">
          <a:xfrm>
            <a:off x="4221504" y="5533610"/>
            <a:ext cx="39033" cy="179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0" name="Freeform 39"/>
          <p:cNvSpPr>
            <a:spLocks/>
          </p:cNvSpPr>
          <p:nvPr userDrawn="1"/>
        </p:nvSpPr>
        <p:spPr bwMode="black">
          <a:xfrm>
            <a:off x="4328968" y="5434414"/>
            <a:ext cx="39033" cy="331103"/>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1" name="Freeform 40"/>
          <p:cNvSpPr>
            <a:spLocks/>
          </p:cNvSpPr>
          <p:nvPr userDrawn="1"/>
        </p:nvSpPr>
        <p:spPr bwMode="black">
          <a:xfrm>
            <a:off x="4438357" y="5533610"/>
            <a:ext cx="39033" cy="179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2" name="Freeform 41"/>
          <p:cNvSpPr>
            <a:spLocks/>
          </p:cNvSpPr>
          <p:nvPr userDrawn="1"/>
        </p:nvSpPr>
        <p:spPr bwMode="black">
          <a:xfrm>
            <a:off x="4545380" y="5605675"/>
            <a:ext cx="41443" cy="107576"/>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3" name="Freeform 42"/>
          <p:cNvSpPr>
            <a:spLocks/>
          </p:cNvSpPr>
          <p:nvPr userDrawn="1"/>
        </p:nvSpPr>
        <p:spPr bwMode="black">
          <a:xfrm>
            <a:off x="4654769" y="5533610"/>
            <a:ext cx="39515" cy="17972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4" name="Freeform 43"/>
          <p:cNvSpPr>
            <a:spLocks/>
          </p:cNvSpPr>
          <p:nvPr userDrawn="1"/>
        </p:nvSpPr>
        <p:spPr bwMode="black">
          <a:xfrm>
            <a:off x="4764159" y="5434414"/>
            <a:ext cx="39515" cy="331103"/>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5" name="Freeform 44"/>
          <p:cNvSpPr>
            <a:spLocks/>
          </p:cNvSpPr>
          <p:nvPr userDrawn="1"/>
        </p:nvSpPr>
        <p:spPr bwMode="black">
          <a:xfrm>
            <a:off x="4871619" y="5533610"/>
            <a:ext cx="39515" cy="17972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
        <p:nvSpPr>
          <p:cNvPr id="46" name="Freeform 45"/>
          <p:cNvSpPr>
            <a:spLocks/>
          </p:cNvSpPr>
          <p:nvPr userDrawn="1"/>
        </p:nvSpPr>
        <p:spPr bwMode="black">
          <a:xfrm>
            <a:off x="4981010" y="5605675"/>
            <a:ext cx="39515" cy="107576"/>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121871" tIns="60935" rIns="121871" bIns="60935"/>
          <a:lstStyle/>
          <a:p>
            <a:pPr defTabSz="914285"/>
            <a:endParaRPr lang="en-US" sz="1900">
              <a:solidFill>
                <a:srgbClr val="0096D6"/>
              </a:solidFill>
            </a:endParaRPr>
          </a:p>
        </p:txBody>
      </p:sp>
    </p:spTree>
    <p:extLst>
      <p:ext uri="{BB962C8B-B14F-4D97-AF65-F5344CB8AC3E}">
        <p14:creationId xmlns:p14="http://schemas.microsoft.com/office/powerpoint/2010/main" val="8160106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00"/>
                                        <p:tgtEl>
                                          <p:spTgt spid="38"/>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700"/>
                                        <p:tgtEl>
                                          <p:spTgt spid="40"/>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700"/>
                                        <p:tgtEl>
                                          <p:spTgt spid="42"/>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700"/>
                                        <p:tgtEl>
                                          <p:spTgt spid="44"/>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700"/>
                                        <p:tgtEl>
                                          <p:spTgt spid="46"/>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700"/>
                                        <p:tgtEl>
                                          <p:spTgt spid="39"/>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700"/>
                                        <p:tgtEl>
                                          <p:spTgt spid="41"/>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700"/>
                                        <p:tgtEl>
                                          <p:spTgt spid="43"/>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700"/>
                                        <p:tgtEl>
                                          <p:spTgt spid="45"/>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8"/>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0"/>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2"/>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4"/>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6"/>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39"/>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1"/>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3"/>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5"/>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700"/>
                                        <p:tgtEl>
                                          <p:spTgt spid="35"/>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700"/>
                                        <p:tgtEl>
                                          <p:spTgt spid="19"/>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700"/>
                                        <p:tgtEl>
                                          <p:spTgt spid="37"/>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700"/>
                                        <p:tgtEl>
                                          <p:spTgt spid="34"/>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7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4" grpId="0" animBg="1"/>
      <p:bldP spid="35" grpId="0" animBg="1"/>
      <p:bldP spid="36" grpId="0" animBg="1"/>
      <p:bldP spid="37" grpId="0" animBg="1"/>
      <p:bldP spid="38" grpId="0" animBg="1"/>
      <p:bldP spid="38" grpId="1"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Lst>
  </p:timing>
</p:sldLayout>
</file>

<file path=ppt/slideLayouts/slideLayout528.xml><?xml version="1.0" encoding="utf-8"?>
<p:sldLayout xmlns:a="http://schemas.openxmlformats.org/drawingml/2006/main" xmlns:r="http://schemas.openxmlformats.org/officeDocument/2006/relationships" xmlns:p="http://schemas.openxmlformats.org/presentationml/2006/main" preserve="1">
  <p:cSld name="Closing Slide_Thank you">
    <p:spTree>
      <p:nvGrpSpPr>
        <p:cNvPr id="1" name=""/>
        <p:cNvGrpSpPr/>
        <p:nvPr/>
      </p:nvGrpSpPr>
      <p:grpSpPr>
        <a:xfrm>
          <a:off x="0" y="0"/>
          <a:ext cx="0" cy="0"/>
          <a:chOff x="0" y="0"/>
          <a:chExt cx="0" cy="0"/>
        </a:xfrm>
      </p:grpSpPr>
      <p:sp>
        <p:nvSpPr>
          <p:cNvPr id="18" name="Rectangle 17"/>
          <p:cNvSpPr/>
          <p:nvPr userDrawn="1"/>
        </p:nvSpPr>
        <p:spPr>
          <a:xfrm>
            <a:off x="-12700" y="0"/>
            <a:ext cx="9156700" cy="6858000"/>
          </a:xfrm>
          <a:prstGeom prst="rect">
            <a:avLst/>
          </a:prstGeom>
          <a:gradFill flip="none" rotWithShape="1">
            <a:gsLst>
              <a:gs pos="0">
                <a:schemeClr val="accent5">
                  <a:lumMod val="75000"/>
                </a:schemeClr>
              </a:gs>
              <a:gs pos="100000">
                <a:schemeClr val="accent6"/>
              </a:gs>
              <a:gs pos="50000">
                <a:schemeClr val="accent5"/>
              </a:gs>
            </a:gsLst>
            <a:lin ang="342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35" name="Rectangle 34"/>
          <p:cNvSpPr/>
          <p:nvPr userDrawn="1"/>
        </p:nvSpPr>
        <p:spPr>
          <a:xfrm>
            <a:off x="232536" y="6571223"/>
            <a:ext cx="8679017" cy="17279"/>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
        <p:nvSpPr>
          <p:cNvPr id="19" name="TextBox 18"/>
          <p:cNvSpPr txBox="1"/>
          <p:nvPr userDrawn="1"/>
        </p:nvSpPr>
        <p:spPr>
          <a:xfrm>
            <a:off x="644694" y="3060570"/>
            <a:ext cx="2467318" cy="646321"/>
          </a:xfrm>
          <a:prstGeom prst="rect">
            <a:avLst/>
          </a:prstGeom>
          <a:noFill/>
        </p:spPr>
        <p:txBody>
          <a:bodyPr wrap="none" lIns="91428" tIns="45715" rIns="91428" bIns="45715" rtlCol="0">
            <a:spAutoFit/>
          </a:bodyPr>
          <a:lstStyle/>
          <a:p>
            <a:pPr defTabSz="914285"/>
            <a:r>
              <a:rPr lang="en-US" sz="3600" dirty="0" smtClean="0">
                <a:solidFill>
                  <a:srgbClr val="FFFFFF"/>
                </a:solidFill>
              </a:rPr>
              <a:t>Thank you.</a:t>
            </a:r>
            <a:endParaRPr lang="en-US" sz="3600" dirty="0">
              <a:solidFill>
                <a:srgbClr val="FFFFFF"/>
              </a:solidFill>
            </a:endParaRPr>
          </a:p>
        </p:txBody>
      </p:sp>
      <p:sp>
        <p:nvSpPr>
          <p:cNvPr id="36" name="Rectangle 35"/>
          <p:cNvSpPr>
            <a:spLocks noChangeArrowheads="1"/>
          </p:cNvSpPr>
          <p:nvPr userDrawn="1"/>
        </p:nvSpPr>
        <p:spPr bwMode="black">
          <a:xfrm>
            <a:off x="6308661" y="3708611"/>
            <a:ext cx="87485" cy="441827"/>
          </a:xfrm>
          <a:prstGeom prst="rect">
            <a:avLst/>
          </a:prstGeom>
          <a:solidFill>
            <a:schemeClr val="bg1"/>
          </a:solidFill>
          <a:ln w="9525">
            <a:noFill/>
            <a:miter lim="800000"/>
            <a:headEnd/>
            <a:tailEnd/>
          </a:ln>
        </p:spPr>
        <p:txBody>
          <a:bodyPr lIns="91428" tIns="45715" rIns="91428" bIns="45715"/>
          <a:lstStyle/>
          <a:p>
            <a:pPr defTabSz="914285"/>
            <a:endParaRPr lang="en-US" sz="1900">
              <a:solidFill>
                <a:srgbClr val="0096D6"/>
              </a:solidFill>
            </a:endParaRPr>
          </a:p>
        </p:txBody>
      </p:sp>
      <p:sp>
        <p:nvSpPr>
          <p:cNvPr id="37" name="Freeform 36"/>
          <p:cNvSpPr>
            <a:spLocks/>
          </p:cNvSpPr>
          <p:nvPr userDrawn="1"/>
        </p:nvSpPr>
        <p:spPr bwMode="black">
          <a:xfrm>
            <a:off x="6818352" y="3697607"/>
            <a:ext cx="253297" cy="466297"/>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38" name="Freeform 37"/>
          <p:cNvSpPr>
            <a:spLocks/>
          </p:cNvSpPr>
          <p:nvPr userDrawn="1"/>
        </p:nvSpPr>
        <p:spPr bwMode="black">
          <a:xfrm>
            <a:off x="5942491" y="3697607"/>
            <a:ext cx="253297" cy="466297"/>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39" name="Freeform 38"/>
          <p:cNvSpPr>
            <a:spLocks noEditPoints="1"/>
          </p:cNvSpPr>
          <p:nvPr userDrawn="1"/>
        </p:nvSpPr>
        <p:spPr bwMode="black">
          <a:xfrm>
            <a:off x="7163159" y="3697607"/>
            <a:ext cx="347903" cy="466297"/>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0" name="Freeform 39"/>
          <p:cNvSpPr>
            <a:spLocks/>
          </p:cNvSpPr>
          <p:nvPr userDrawn="1"/>
        </p:nvSpPr>
        <p:spPr bwMode="black">
          <a:xfrm>
            <a:off x="6509103" y="3697607"/>
            <a:ext cx="226849" cy="466297"/>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1" name="Freeform 40"/>
          <p:cNvSpPr>
            <a:spLocks/>
          </p:cNvSpPr>
          <p:nvPr userDrawn="1"/>
        </p:nvSpPr>
        <p:spPr bwMode="black">
          <a:xfrm>
            <a:off x="5768495" y="3082440"/>
            <a:ext cx="82398" cy="22703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2" name="Freeform 41"/>
          <p:cNvSpPr>
            <a:spLocks/>
          </p:cNvSpPr>
          <p:nvPr userDrawn="1"/>
        </p:nvSpPr>
        <p:spPr bwMode="black">
          <a:xfrm>
            <a:off x="5999412" y="2930262"/>
            <a:ext cx="82398" cy="37929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3" name="Freeform 42"/>
          <p:cNvSpPr>
            <a:spLocks/>
          </p:cNvSpPr>
          <p:nvPr userDrawn="1"/>
        </p:nvSpPr>
        <p:spPr bwMode="black">
          <a:xfrm>
            <a:off x="6226265" y="2720907"/>
            <a:ext cx="82398" cy="69876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4" name="Freeform 43"/>
          <p:cNvSpPr>
            <a:spLocks/>
          </p:cNvSpPr>
          <p:nvPr userDrawn="1"/>
        </p:nvSpPr>
        <p:spPr bwMode="black">
          <a:xfrm>
            <a:off x="6457182" y="2930183"/>
            <a:ext cx="82398" cy="3792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5" name="Freeform 44"/>
          <p:cNvSpPr>
            <a:spLocks/>
          </p:cNvSpPr>
          <p:nvPr userDrawn="1"/>
        </p:nvSpPr>
        <p:spPr bwMode="black">
          <a:xfrm>
            <a:off x="6683013" y="3082526"/>
            <a:ext cx="87485" cy="22703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6" name="Freeform 45"/>
          <p:cNvSpPr>
            <a:spLocks/>
          </p:cNvSpPr>
          <p:nvPr userDrawn="1"/>
        </p:nvSpPr>
        <p:spPr bwMode="black">
          <a:xfrm>
            <a:off x="6913975" y="2930262"/>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7" name="Freeform 46"/>
          <p:cNvSpPr>
            <a:spLocks/>
          </p:cNvSpPr>
          <p:nvPr userDrawn="1"/>
        </p:nvSpPr>
        <p:spPr bwMode="black">
          <a:xfrm>
            <a:off x="7144894" y="2720907"/>
            <a:ext cx="83415" cy="69876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8" name="Freeform 47"/>
          <p:cNvSpPr>
            <a:spLocks/>
          </p:cNvSpPr>
          <p:nvPr userDrawn="1"/>
        </p:nvSpPr>
        <p:spPr bwMode="black">
          <a:xfrm>
            <a:off x="7371741" y="2930262"/>
            <a:ext cx="83415" cy="379291"/>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
        <p:nvSpPr>
          <p:cNvPr id="49" name="Freeform 48"/>
          <p:cNvSpPr>
            <a:spLocks/>
          </p:cNvSpPr>
          <p:nvPr userDrawn="1"/>
        </p:nvSpPr>
        <p:spPr bwMode="black">
          <a:xfrm>
            <a:off x="7602660" y="3082526"/>
            <a:ext cx="83415" cy="22703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lIns="91428" tIns="45715" rIns="91428" bIns="45715"/>
          <a:lstStyle/>
          <a:p>
            <a:pPr defTabSz="914285"/>
            <a:endParaRPr lang="en-US" sz="1900">
              <a:solidFill>
                <a:srgbClr val="0096D6"/>
              </a:solidFill>
            </a:endParaRPr>
          </a:p>
        </p:txBody>
      </p:sp>
    </p:spTree>
    <p:extLst>
      <p:ext uri="{BB962C8B-B14F-4D97-AF65-F5344CB8AC3E}">
        <p14:creationId xmlns:p14="http://schemas.microsoft.com/office/powerpoint/2010/main" val="279944874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625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childTnLst>
                                </p:cTn>
                              </p:par>
                            </p:childTnLst>
                          </p:cTn>
                        </p:par>
                        <p:par>
                          <p:cTn id="8" fill="hold">
                            <p:stCondLst>
                              <p:cond delay="1500"/>
                            </p:stCondLst>
                            <p:childTnLst>
                              <p:par>
                                <p:cTn id="9" presetID="10" presetClass="entr" presetSubtype="0" fill="hold" grpId="1"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00"/>
                                        <p:tgtEl>
                                          <p:spTgt spid="41"/>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2"/>
                                        </p:tgtEl>
                                        <p:attrNameLst>
                                          <p:attrName>style.visibility</p:attrName>
                                        </p:attrNameLst>
                                      </p:cBhvr>
                                      <p:to>
                                        <p:strVal val="visible"/>
                                      </p:to>
                                    </p:set>
                                    <p:animEffect transition="in" filter="fade">
                                      <p:cBhvr>
                                        <p:cTn id="14" dur="700"/>
                                        <p:tgtEl>
                                          <p:spTgt spid="42"/>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700"/>
                                        <p:tgtEl>
                                          <p:spTgt spid="43"/>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fade">
                                      <p:cBhvr>
                                        <p:cTn id="20" dur="700"/>
                                        <p:tgtEl>
                                          <p:spTgt spid="44"/>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700"/>
                                        <p:tgtEl>
                                          <p:spTgt spid="45"/>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700"/>
                                        <p:tgtEl>
                                          <p:spTgt spid="46"/>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700"/>
                                        <p:tgtEl>
                                          <p:spTgt spid="47"/>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700"/>
                                        <p:tgtEl>
                                          <p:spTgt spid="48"/>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700"/>
                                        <p:tgtEl>
                                          <p:spTgt spid="49"/>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1"/>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3"/>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5"/>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7"/>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49"/>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2"/>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4"/>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6"/>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8"/>
                                        </p:tgtEl>
                                        <p:attrNameLst>
                                          <p:attrName>ppt_x</p:attrName>
                                          <p:attrName>ppt_y</p:attrName>
                                        </p:attrNameLst>
                                      </p:cBhvr>
                                      <p:rCtr x="0" y="-54"/>
                                    </p:animMotion>
                                  </p:childTnLst>
                                </p:cTn>
                              </p:par>
                            </p:childTnLst>
                          </p:cTn>
                        </p:par>
                        <p:par>
                          <p:cTn id="54" fill="hold">
                            <p:stCondLst>
                              <p:cond delay="2200"/>
                            </p:stCondLst>
                            <p:childTnLst>
                              <p:par>
                                <p:cTn id="55" presetID="10" presetClass="entr" presetSubtype="0"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700"/>
                                        <p:tgtEl>
                                          <p:spTgt spid="38"/>
                                        </p:tgtEl>
                                      </p:cBhvr>
                                    </p:animEffect>
                                  </p:childTnLst>
                                </p:cTn>
                              </p:par>
                              <p:par>
                                <p:cTn id="58" presetID="10" presetClass="entr" presetSubtype="0" fill="hold" nodeType="withEffect">
                                  <p:stCondLst>
                                    <p:cond delay="10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700"/>
                                        <p:tgtEl>
                                          <p:spTgt spid="36"/>
                                        </p:tgtEl>
                                      </p:cBhvr>
                                    </p:animEffect>
                                  </p:childTnLst>
                                </p:cTn>
                              </p:par>
                              <p:par>
                                <p:cTn id="61" presetID="10" presetClass="entr" presetSubtype="0" fill="hold" nodeType="withEffect">
                                  <p:stCondLst>
                                    <p:cond delay="200"/>
                                  </p:stCondLst>
                                  <p:childTnLst>
                                    <p:set>
                                      <p:cBhvr>
                                        <p:cTn id="62" dur="1" fill="hold">
                                          <p:stCondLst>
                                            <p:cond delay="0"/>
                                          </p:stCondLst>
                                        </p:cTn>
                                        <p:tgtEl>
                                          <p:spTgt spid="40"/>
                                        </p:tgtEl>
                                        <p:attrNameLst>
                                          <p:attrName>style.visibility</p:attrName>
                                        </p:attrNameLst>
                                      </p:cBhvr>
                                      <p:to>
                                        <p:strVal val="visible"/>
                                      </p:to>
                                    </p:set>
                                    <p:animEffect transition="in" filter="fade">
                                      <p:cBhvr>
                                        <p:cTn id="63" dur="700"/>
                                        <p:tgtEl>
                                          <p:spTgt spid="40"/>
                                        </p:tgtEl>
                                      </p:cBhvr>
                                    </p:animEffect>
                                  </p:childTnLst>
                                </p:cTn>
                              </p:par>
                              <p:par>
                                <p:cTn id="64" presetID="10" presetClass="entr" presetSubtype="0" fill="hold" nodeType="withEffect">
                                  <p:stCondLst>
                                    <p:cond delay="30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700"/>
                                        <p:tgtEl>
                                          <p:spTgt spid="37"/>
                                        </p:tgtEl>
                                      </p:cBhvr>
                                    </p:animEffect>
                                  </p:childTnLst>
                                </p:cTn>
                              </p:par>
                              <p:par>
                                <p:cTn id="67" presetID="10" presetClass="entr" presetSubtype="0" fill="hold" nodeType="withEffect">
                                  <p:stCondLst>
                                    <p:cond delay="400"/>
                                  </p:stCondLst>
                                  <p:childTnLst>
                                    <p:set>
                                      <p:cBhvr>
                                        <p:cTn id="68" dur="1" fill="hold">
                                          <p:stCondLst>
                                            <p:cond delay="0"/>
                                          </p:stCondLst>
                                        </p:cTn>
                                        <p:tgtEl>
                                          <p:spTgt spid="39"/>
                                        </p:tgtEl>
                                        <p:attrNameLst>
                                          <p:attrName>style.visibility</p:attrName>
                                        </p:attrNameLst>
                                      </p:cBhvr>
                                      <p:to>
                                        <p:strVal val="visible"/>
                                      </p:to>
                                    </p:set>
                                    <p:animEffect transition="in" filter="fade">
                                      <p:cBhvr>
                                        <p:cTn id="69" dur="7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8"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Lst>
  </p:timing>
</p:sldLayout>
</file>

<file path=ppt/slideLayouts/slideLayout52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0816333"/>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Small photo_top left">
    <p:bg>
      <p:bgRef idx="1001">
        <a:schemeClr val="bg2"/>
      </p:bgRef>
    </p:bg>
    <p:spTree>
      <p:nvGrpSpPr>
        <p:cNvPr id="1" name=""/>
        <p:cNvGrpSpPr/>
        <p:nvPr/>
      </p:nvGrpSpPr>
      <p:grpSpPr>
        <a:xfrm>
          <a:off x="0" y="0"/>
          <a:ext cx="0" cy="0"/>
          <a:chOff x="0" y="0"/>
          <a:chExt cx="0" cy="0"/>
        </a:xfrm>
      </p:grpSpPr>
      <p:sp>
        <p:nvSpPr>
          <p:cNvPr id="32" name="Rectangle 31"/>
          <p:cNvSpPr/>
          <p:nvPr/>
        </p:nvSpPr>
        <p:spPr>
          <a:xfrm>
            <a:off x="338329" y="310896"/>
            <a:ext cx="3273552" cy="2459736"/>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338329" y="310896"/>
            <a:ext cx="3273552" cy="2459736"/>
          </a:xfrm>
          <a:prstGeom prst="rect">
            <a:avLst/>
          </a:prstGeom>
          <a:solidFill>
            <a:schemeClr val="bg1">
              <a:alpha val="30000"/>
            </a:schemeClr>
          </a:solidFill>
          <a:ln>
            <a:solidFill>
              <a:schemeClr val="bg2"/>
            </a:solidFill>
          </a:ln>
          <a:effectLst/>
        </p:spPr>
        <p:txBody>
          <a:bodyPr vert="horz" lIns="68589" tIns="34295" rIns="68589" bIns="34295" rtlCol="0" anchor="ctr" anchorCtr="0">
            <a:normAutofit/>
          </a:bodyPr>
          <a:lstStyle>
            <a:lvl1pPr marL="0" indent="0" algn="ctr" defTabSz="685891" rtl="0" eaLnBrk="1" latinLnBrk="0" hangingPunct="1">
              <a:lnSpc>
                <a:spcPct val="95000"/>
              </a:lnSpc>
              <a:spcBef>
                <a:spcPts val="1080"/>
              </a:spcBef>
              <a:buClr>
                <a:srgbClr val="92D050"/>
              </a:buClr>
              <a:buSzPct val="90000"/>
              <a:buFont typeface="Arial" pitchFamily="34" charset="0"/>
              <a:buNone/>
              <a:tabLst/>
              <a:defRPr lang="en-US" sz="1500" kern="1200" dirty="0">
                <a:solidFill>
                  <a:schemeClr val="tx1"/>
                </a:solidFill>
                <a:latin typeface="+mj-lt"/>
                <a:ea typeface="+mn-ea"/>
                <a:cs typeface="+mn-cs"/>
              </a:defRPr>
            </a:lvl1pPr>
          </a:lstStyle>
          <a:p>
            <a:r>
              <a:rPr lang="en-US" smtClean="0"/>
              <a:t>Click icon to add picture</a:t>
            </a:r>
            <a:endParaRPr lang="en-US" dirty="0"/>
          </a:p>
        </p:txBody>
      </p:sp>
      <p:sp>
        <p:nvSpPr>
          <p:cNvPr id="9" name="Title 8"/>
          <p:cNvSpPr>
            <a:spLocks noGrp="1"/>
          </p:cNvSpPr>
          <p:nvPr>
            <p:ph type="title" hasCustomPrompt="1"/>
          </p:nvPr>
        </p:nvSpPr>
        <p:spPr>
          <a:xfrm>
            <a:off x="238092" y="3429000"/>
            <a:ext cx="7009298" cy="1421928"/>
          </a:xfrm>
        </p:spPr>
        <p:txBody>
          <a:bodyPr anchor="t">
            <a:noAutofit/>
          </a:bodyPr>
          <a:lstStyle>
            <a:lvl1pPr marL="0" marR="0" indent="0" algn="l" defTabSz="685891" rtl="0" eaLnBrk="1" fontAlgn="auto" latinLnBrk="0" hangingPunct="1">
              <a:lnSpc>
                <a:spcPct val="80000"/>
              </a:lnSpc>
              <a:spcBef>
                <a:spcPct val="0"/>
              </a:spcBef>
              <a:spcAft>
                <a:spcPts val="0"/>
              </a:spcAft>
              <a:buClrTx/>
              <a:buSzTx/>
              <a:buFontTx/>
              <a:buNone/>
              <a:tabLst/>
              <a:defRPr sz="4500">
                <a:solidFill>
                  <a:schemeClr val="tx1"/>
                </a:solidFill>
                <a:latin typeface="+mj-lt"/>
              </a:defRPr>
            </a:lvl1pPr>
          </a:lstStyle>
          <a:p>
            <a:r>
              <a:rPr lang="en-US" dirty="0" smtClean="0"/>
              <a:t>Large photo </a:t>
            </a:r>
            <a:br>
              <a:rPr lang="en-US" dirty="0" smtClean="0"/>
            </a:br>
            <a:r>
              <a:rPr lang="en-US" dirty="0" smtClean="0"/>
              <a:t>caption here.</a:t>
            </a:r>
          </a:p>
        </p:txBody>
      </p:sp>
      <p:sp>
        <p:nvSpPr>
          <p:cNvPr id="8" name="Rectangle 4"/>
          <p:cNvSpPr>
            <a:spLocks noChangeArrowheads="1"/>
          </p:cNvSpPr>
          <p:nvPr userDrawn="1"/>
        </p:nvSpPr>
        <p:spPr bwMode="ltGray">
          <a:xfrm>
            <a:off x="292091" y="6607091"/>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52"/>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4"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5"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1"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1825406571"/>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530.xml><?xml version="1.0" encoding="utf-8"?>
<p:sldLayout xmlns:a="http://schemas.openxmlformats.org/drawingml/2006/main" xmlns:r="http://schemas.openxmlformats.org/officeDocument/2006/relationships" xmlns:p="http://schemas.openxmlformats.org/presentationml/2006/main">
  <p:cSld name="1_Bullet_Title only">
    <p:bg>
      <p:bgPr>
        <a:gradFill>
          <a:gsLst>
            <a:gs pos="0">
              <a:schemeClr val="bg1">
                <a:tint val="80000"/>
                <a:satMod val="300000"/>
              </a:schemeClr>
            </a:gs>
            <a:gs pos="100000">
              <a:schemeClr val="bg1">
                <a:shade val="30000"/>
                <a:satMod val="200000"/>
                <a:lumMod val="67000"/>
                <a:lumOff val="33000"/>
              </a:schemeClr>
            </a:gs>
          </a:gsLst>
          <a:path path="circle">
            <a:fillToRect l="50000" t="50000" r="50000" b="50000"/>
          </a:path>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361" rtl="0" eaLnBrk="1" latinLnBrk="0" hangingPunct="1">
              <a:lnSpc>
                <a:spcPct val="80000"/>
              </a:lnSpc>
              <a:spcBef>
                <a:spcPct val="0"/>
              </a:spcBef>
              <a:buNone/>
              <a:defRPr lang="en-US" sz="3600" b="0" kern="1200" spc="0" baseline="0" dirty="0">
                <a:solidFill>
                  <a:schemeClr val="accent1"/>
                </a:solidFill>
                <a:latin typeface="+mj-lt"/>
                <a:ea typeface="+mj-ea"/>
                <a:cs typeface="+mj-cs"/>
              </a:defRPr>
            </a:lvl1pPr>
          </a:lstStyle>
          <a:p>
            <a:r>
              <a:rPr lang="en-US" smtClean="0"/>
              <a:t>Click to edit Master title style</a:t>
            </a:r>
            <a:endParaRPr lang="en-US" dirty="0"/>
          </a:p>
        </p:txBody>
      </p:sp>
    </p:spTree>
    <p:extLst>
      <p:ext uri="{BB962C8B-B14F-4D97-AF65-F5344CB8AC3E}">
        <p14:creationId xmlns:p14="http://schemas.microsoft.com/office/powerpoint/2010/main" val="3812164126"/>
      </p:ext>
    </p:extLst>
  </p:cSld>
  <p:clrMapOvr>
    <a:masterClrMapping/>
  </p:clrMapOvr>
  <p:transition>
    <p:wipe dir="r"/>
  </p:transition>
  <p:timing>
    <p:tnLst>
      <p:par>
        <p:cTn id="1" dur="indefinite" restart="never" nodeType="tmRoot"/>
      </p:par>
    </p:tnLst>
  </p:timing>
</p:sldLayout>
</file>

<file path=ppt/slideLayouts/slideLayout5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sldNum" sz="quarter" idx="10"/>
          </p:nvPr>
        </p:nvSpPr>
        <p:spPr>
          <a:xfrm>
            <a:off x="45" y="6513603"/>
            <a:ext cx="360363" cy="268287"/>
          </a:xfrm>
          <a:prstGeom prst="rect">
            <a:avLst/>
          </a:prstGeom>
          <a:ln/>
        </p:spPr>
        <p:txBody>
          <a:bodyPr lIns="91436" tIns="45719" rIns="91436" bIns="45719"/>
          <a:lstStyle>
            <a:lvl1pPr>
              <a:defRPr/>
            </a:lvl1pPr>
          </a:lstStyle>
          <a:p>
            <a:pPr defTabSz="914285">
              <a:defRPr/>
            </a:pPr>
            <a:fld id="{800E4957-031D-498D-A705-49F8A24CC5B6}" type="slidenum">
              <a:rPr lang="en-US" sz="1900">
                <a:solidFill>
                  <a:srgbClr val="6E736C"/>
                </a:solidFill>
              </a:rPr>
              <a:pPr defTabSz="914285">
                <a:defRPr/>
              </a:pPr>
              <a:t>‹#›</a:t>
            </a:fld>
            <a:endParaRPr lang="en-US" sz="1900" dirty="0">
              <a:solidFill>
                <a:srgbClr val="6E736C"/>
              </a:solidFill>
            </a:endParaRPr>
          </a:p>
        </p:txBody>
      </p:sp>
    </p:spTree>
    <p:extLst>
      <p:ext uri="{BB962C8B-B14F-4D97-AF65-F5344CB8AC3E}">
        <p14:creationId xmlns:p14="http://schemas.microsoft.com/office/powerpoint/2010/main" val="2920576672"/>
      </p:ext>
    </p:extLst>
  </p:cSld>
  <p:clrMapOvr>
    <a:masterClrMapping/>
  </p:clrMapOvr>
  <p:timing>
    <p:tnLst>
      <p:par>
        <p:cTn id="1" dur="indefinite" restart="never" nodeType="tmRoot"/>
      </p:par>
    </p:tnLst>
  </p:timing>
</p:sldLayout>
</file>

<file path=ppt/slideLayouts/slideLayout532.xml><?xml version="1.0" encoding="utf-8"?>
<p:sldLayout xmlns:a="http://schemas.openxmlformats.org/drawingml/2006/main" xmlns:r="http://schemas.openxmlformats.org/officeDocument/2006/relationships" xmlns:p="http://schemas.openxmlformats.org/presentationml/2006/main" showMasterSp="0">
  <p:cSld name="1_Bullet_Title only no bar">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p:spPr>
        <p:txBody>
          <a:bodyPr/>
          <a:lstStyle>
            <a:lvl1pPr algn="l" defTabSz="914400" rtl="0" eaLnBrk="1" latinLnBrk="0" hangingPunct="1">
              <a:lnSpc>
                <a:spcPct val="80000"/>
              </a:lnSpc>
              <a:spcBef>
                <a:spcPct val="0"/>
              </a:spcBef>
              <a:buNone/>
              <a:defRPr lang="en-US" sz="3600" b="0" kern="1200" spc="0" baseline="0" dirty="0">
                <a:gradFill>
                  <a:gsLst>
                    <a:gs pos="0">
                      <a:srgbClr val="00B2F0"/>
                    </a:gs>
                    <a:gs pos="44000">
                      <a:srgbClr val="40FFFE"/>
                    </a:gs>
                    <a:gs pos="100000">
                      <a:srgbClr val="96CA4B"/>
                    </a:gs>
                  </a:gsLst>
                  <a:lin ang="4800000" scaled="0"/>
                </a:gradFill>
                <a:latin typeface="+mj-lt"/>
                <a:ea typeface="+mj-ea"/>
                <a:cs typeface="+mj-cs"/>
              </a:defRPr>
            </a:lvl1pPr>
          </a:lstStyle>
          <a:p>
            <a:r>
              <a:rPr lang="en-US" smtClean="0"/>
              <a:t>Click to edit Master title style</a:t>
            </a:r>
            <a:endParaRPr lang="en-US" dirty="0"/>
          </a:p>
        </p:txBody>
      </p:sp>
      <p:sp>
        <p:nvSpPr>
          <p:cNvPr id="3" name="Rectangle 4"/>
          <p:cNvSpPr>
            <a:spLocks noChangeArrowheads="1"/>
          </p:cNvSpPr>
          <p:nvPr userDrawn="1"/>
        </p:nvSpPr>
        <p:spPr bwMode="ltGray">
          <a:xfrm>
            <a:off x="265706" y="658632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2012 Cisco and/or its affiliates. All rights reserved.</a:t>
            </a:r>
            <a:endParaRPr lang="en-US" sz="600" dirty="0">
              <a:solidFill>
                <a:srgbClr val="C0C0C0"/>
              </a:solidFill>
            </a:endParaRPr>
          </a:p>
        </p:txBody>
      </p:sp>
      <p:sp>
        <p:nvSpPr>
          <p:cNvPr id="4" name="Rectangle 5"/>
          <p:cNvSpPr>
            <a:spLocks noChangeArrowheads="1"/>
          </p:cNvSpPr>
          <p:nvPr userDrawn="1"/>
        </p:nvSpPr>
        <p:spPr bwMode="ltGray">
          <a:xfrm>
            <a:off x="7784668" y="658459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5" name="Rectangle 7"/>
          <p:cNvSpPr>
            <a:spLocks noChangeArrowheads="1"/>
          </p:cNvSpPr>
          <p:nvPr userDrawn="1"/>
        </p:nvSpPr>
        <p:spPr bwMode="ltGray">
          <a:xfrm>
            <a:off x="8620941" y="658049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Tree>
    <p:extLst>
      <p:ext uri="{BB962C8B-B14F-4D97-AF65-F5344CB8AC3E}">
        <p14:creationId xmlns:p14="http://schemas.microsoft.com/office/powerpoint/2010/main" val="3663010809"/>
      </p:ext>
    </p:extLst>
  </p:cSld>
  <p:clrMapOvr>
    <a:masterClrMapping/>
  </p:clrMapOvr>
  <p:transition>
    <p:wipe dir="r"/>
  </p:transition>
  <p:timing>
    <p:tnLst>
      <p:par>
        <p:cTn id="1" dur="indefinite" restart="never" nodeType="tmRoot"/>
      </p:par>
    </p:tnLst>
  </p:timing>
</p:sldLayout>
</file>

<file path=ppt/slideLayouts/slideLayout53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hasCustomPrompt="1"/>
          </p:nvPr>
        </p:nvSpPr>
        <p:spPr>
          <a:xfrm>
            <a:off x="734685" y="4684825"/>
            <a:ext cx="8112126" cy="384175"/>
          </a:xfrm>
        </p:spPr>
        <p:txBody>
          <a:bodyPr lIns="0" tIns="0" rIns="0" bIns="0" anchor="b" anchorCtr="0">
            <a:noAutofit/>
          </a:bodyPr>
          <a:lstStyle>
            <a:lvl1pPr marL="0" indent="0" algn="l">
              <a:buNone/>
              <a:defRPr sz="24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grpSp>
        <p:nvGrpSpPr>
          <p:cNvPr id="53" name="Group 5"/>
          <p:cNvGrpSpPr>
            <a:grpSpLocks/>
          </p:cNvGrpSpPr>
          <p:nvPr userDrawn="1"/>
        </p:nvGrpSpPr>
        <p:grpSpPr bwMode="auto">
          <a:xfrm>
            <a:off x="843363"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39" name="Text Placeholder 38"/>
          <p:cNvSpPr>
            <a:spLocks noGrp="1"/>
          </p:cNvSpPr>
          <p:nvPr>
            <p:ph type="body" sz="quarter" idx="10" hasCustomPrompt="1"/>
          </p:nvPr>
        </p:nvSpPr>
        <p:spPr>
          <a:xfrm>
            <a:off x="734684" y="5030831"/>
            <a:ext cx="8112650" cy="490494"/>
          </a:xfrm>
        </p:spPr>
        <p:txBody>
          <a:bodyPr lIns="0" tIns="0" rIns="0" bIns="0" anchor="b" anchorCtr="0"/>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734684" y="5626169"/>
            <a:ext cx="8112650" cy="384175"/>
          </a:xfrm>
        </p:spPr>
        <p:txBody>
          <a:bodyPr lIns="0" tIns="0" rIns="0" bIns="0" anchor="b" anchorCtr="0"/>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42" name="Rounded Rectangle 41"/>
          <p:cNvSpPr/>
          <p:nvPr userDrawn="1"/>
        </p:nvSpPr>
        <p:spPr>
          <a:xfrm>
            <a:off x="-465116" y="1885564"/>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r>
              <a:rPr lang="en-US" sz="4800" dirty="0" smtClean="0">
                <a:solidFill>
                  <a:srgbClr val="FFFFFF"/>
                </a:solidFill>
              </a:rPr>
              <a:t>Collaboration Video Champion Series</a:t>
            </a:r>
          </a:p>
        </p:txBody>
      </p:sp>
      <p:sp>
        <p:nvSpPr>
          <p:cNvPr id="47" name="Rectangle 5"/>
          <p:cNvSpPr>
            <a:spLocks noChangeArrowheads="1"/>
          </p:cNvSpPr>
          <p:nvPr userDrawn="1"/>
        </p:nvSpPr>
        <p:spPr bwMode="ltGray">
          <a:xfrm>
            <a:off x="7784662" y="658458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7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700" y="658631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2011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313618870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34.xml><?xml version="1.0" encoding="utf-8"?>
<p:sldLayout xmlns:a="http://schemas.openxmlformats.org/drawingml/2006/main" xmlns:r="http://schemas.openxmlformats.org/officeDocument/2006/relationships" xmlns:p="http://schemas.openxmlformats.org/presentationml/2006/main" showMasterSp="0" preserve="1" userDrawn="1">
  <p:cSld name="4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
          <p:cNvGrpSpPr>
            <a:grpSpLocks/>
          </p:cNvGrpSpPr>
          <p:nvPr userDrawn="1"/>
        </p:nvGrpSpPr>
        <p:grpSpPr bwMode="auto">
          <a:xfrm>
            <a:off x="843363"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42" name="Rounded Rectangle 41"/>
          <p:cNvSpPr/>
          <p:nvPr userDrawn="1"/>
        </p:nvSpPr>
        <p:spPr>
          <a:xfrm>
            <a:off x="-465116" y="1885564"/>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endParaRPr lang="en-US" sz="4800" dirty="0" smtClean="0">
              <a:solidFill>
                <a:srgbClr val="FFFFFF"/>
              </a:solidFill>
            </a:endParaRPr>
          </a:p>
        </p:txBody>
      </p:sp>
      <p:sp>
        <p:nvSpPr>
          <p:cNvPr id="47" name="Rectangle 5"/>
          <p:cNvSpPr>
            <a:spLocks noChangeArrowheads="1"/>
          </p:cNvSpPr>
          <p:nvPr userDrawn="1"/>
        </p:nvSpPr>
        <p:spPr bwMode="ltGray">
          <a:xfrm>
            <a:off x="7784662" y="658458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7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700" y="658631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2014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10355464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3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4" name="Rectangle 5"/>
          <p:cNvSpPr>
            <a:spLocks noChangeArrowheads="1"/>
          </p:cNvSpPr>
          <p:nvPr userDrawn="1"/>
        </p:nvSpPr>
        <p:spPr bwMode="ltGray">
          <a:xfrm>
            <a:off x="7784662" y="658458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13" name="Rectangle 7"/>
          <p:cNvSpPr>
            <a:spLocks noChangeArrowheads="1"/>
          </p:cNvSpPr>
          <p:nvPr userDrawn="1"/>
        </p:nvSpPr>
        <p:spPr bwMode="ltGray">
          <a:xfrm>
            <a:off x="8601886" y="658047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
        <p:nvSpPr>
          <p:cNvPr id="14" name="Rectangle 4"/>
          <p:cNvSpPr>
            <a:spLocks noChangeArrowheads="1"/>
          </p:cNvSpPr>
          <p:nvPr userDrawn="1"/>
        </p:nvSpPr>
        <p:spPr bwMode="ltGray">
          <a:xfrm>
            <a:off x="284755" y="658631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2011 Cisco and/or its affiliates. All rights reserved.</a:t>
            </a:r>
            <a:endParaRPr lang="en-US" sz="600" dirty="0">
              <a:solidFill>
                <a:srgbClr val="C0C0C0"/>
              </a:solidFill>
            </a:endParaRPr>
          </a:p>
        </p:txBody>
      </p:sp>
      <p:pic>
        <p:nvPicPr>
          <p:cNvPr id="18" name="Picture 17"/>
          <p:cNvPicPr>
            <a:picLocks noChangeAspect="1"/>
          </p:cNvPicPr>
          <p:nvPr/>
        </p:nvPicPr>
        <p:blipFill>
          <a:blip r:embed="rId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2297835852"/>
      </p:ext>
    </p:extLst>
  </p:cSld>
  <p:clrMapOvr>
    <a:masterClrMapping/>
  </p:clrMapOvr>
  <p:transition>
    <p:wipe dir="r"/>
  </p:transition>
  <p:timing>
    <p:tnLst>
      <p:par>
        <p:cTn id="1" dur="indefinite" restart="never" nodeType="tmRoot"/>
      </p:par>
    </p:tnLst>
  </p:timing>
</p:sldLayout>
</file>

<file path=ppt/slideLayouts/slideLayout536.xml><?xml version="1.0" encoding="utf-8"?>
<p:sldLayout xmlns:a="http://schemas.openxmlformats.org/drawingml/2006/main" xmlns:r="http://schemas.openxmlformats.org/officeDocument/2006/relationships" xmlns:p="http://schemas.openxmlformats.org/presentationml/2006/main" showMasterSp="0" preserve="1" userDrawn="1">
  <p:cSld name="1_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3267388485"/>
      </p:ext>
    </p:extLst>
  </p:cSld>
  <p:clrMapOvr>
    <a:masterClrMapping/>
  </p:clrMapOvr>
  <p:transition>
    <p:wipe dir="r"/>
  </p:transition>
  <p:timing>
    <p:tnLst>
      <p:par>
        <p:cTn id="1" dur="indefinite" restart="never" nodeType="tmRoot"/>
      </p:par>
    </p:tnLst>
  </p:timing>
</p:sldLayout>
</file>

<file path=ppt/slideLayouts/slideLayout53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8467110" cy="4762500"/>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4059302859"/>
      </p:ext>
    </p:extLst>
  </p:cSld>
  <p:clrMapOvr>
    <a:masterClrMapping/>
  </p:clrMapOvr>
  <p:transition>
    <p:wipe dir="r"/>
  </p:transition>
  <p:timing>
    <p:tnLst>
      <p:par>
        <p:cTn id="1" dur="indefinite" restart="never" nodeType="tmRoot"/>
      </p:par>
    </p:tnLst>
  </p:timing>
</p:sldLayout>
</file>

<file path=ppt/slideLayouts/slideLayout53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4021116"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584525" y="1511300"/>
            <a:ext cx="4222440"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6966091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3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37034" y="1511300"/>
            <a:ext cx="2668457" cy="4762500"/>
          </a:xfrm>
        </p:spPr>
        <p:txBody>
          <a:bodyPr/>
          <a:lstStyle>
            <a:lvl1pPr>
              <a:defRPr>
                <a:gradFill flip="none" rotWithShape="1">
                  <a:gsLst>
                    <a:gs pos="0">
                      <a:srgbClr val="1E257F"/>
                    </a:gs>
                    <a:gs pos="100000">
                      <a:srgbClr val="259ADC"/>
                    </a:gs>
                  </a:gsLst>
                  <a:lin ang="0" scaled="1"/>
                  <a:tileRect/>
                </a:gradFill>
                <a:latin typeface="+mj-lt"/>
                <a:cs typeface="Arial" pitchFamily="34" charset="0"/>
              </a:defRPr>
            </a:lvl1pPr>
            <a:lvl2pPr>
              <a:defRPr>
                <a:solidFill>
                  <a:srgbClr val="546568"/>
                </a:solidFill>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p:nvPr>
        </p:nvSpPr>
        <p:spPr>
          <a:xfrm>
            <a:off x="3289254" y="1511300"/>
            <a:ext cx="2593975"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p:nvPr>
        </p:nvSpPr>
        <p:spPr>
          <a:xfrm>
            <a:off x="6173303" y="1511300"/>
            <a:ext cx="2633662"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7"/>
          <p:cNvSpPr>
            <a:spLocks noGrp="1"/>
          </p:cNvSpPr>
          <p:nvPr>
            <p:ph type="body" sz="quarter" idx="17"/>
          </p:nvPr>
        </p:nvSpPr>
        <p:spPr>
          <a:xfrm>
            <a:off x="337034" y="417124"/>
            <a:ext cx="2668457"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2" name="Text Placeholder 17"/>
          <p:cNvSpPr>
            <a:spLocks noGrp="1"/>
          </p:cNvSpPr>
          <p:nvPr>
            <p:ph type="body" sz="quarter" idx="19"/>
          </p:nvPr>
        </p:nvSpPr>
        <p:spPr>
          <a:xfrm>
            <a:off x="3289220" y="417124"/>
            <a:ext cx="2599859"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3" name="Text Placeholder 17"/>
          <p:cNvSpPr>
            <a:spLocks noGrp="1"/>
          </p:cNvSpPr>
          <p:nvPr>
            <p:ph type="body" sz="quarter" idx="20"/>
          </p:nvPr>
        </p:nvSpPr>
        <p:spPr>
          <a:xfrm>
            <a:off x="6172807" y="417124"/>
            <a:ext cx="2634158"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Tree>
    <p:extLst>
      <p:ext uri="{BB962C8B-B14F-4D97-AF65-F5344CB8AC3E}">
        <p14:creationId xmlns:p14="http://schemas.microsoft.com/office/powerpoint/2010/main" val="140101155"/>
      </p:ext>
    </p:extLst>
  </p:cSld>
  <p:clrMapOvr>
    <a:masterClrMapping/>
  </p:clrMapOvr>
  <p:transition>
    <p:wipe dir="r"/>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Portrait photo_right side">
    <p:bg>
      <p:bgRef idx="1001">
        <a:schemeClr val="bg2"/>
      </p:bgRef>
    </p:bg>
    <p:spTree>
      <p:nvGrpSpPr>
        <p:cNvPr id="1" name=""/>
        <p:cNvGrpSpPr/>
        <p:nvPr/>
      </p:nvGrpSpPr>
      <p:grpSpPr>
        <a:xfrm>
          <a:off x="0" y="0"/>
          <a:ext cx="0" cy="0"/>
          <a:chOff x="0" y="0"/>
          <a:chExt cx="0" cy="0"/>
        </a:xfrm>
      </p:grpSpPr>
      <p:sp>
        <p:nvSpPr>
          <p:cNvPr id="40" name="Rectangle 39"/>
          <p:cNvSpPr/>
          <p:nvPr/>
        </p:nvSpPr>
        <p:spPr>
          <a:xfrm>
            <a:off x="4992624" y="859536"/>
            <a:ext cx="3630168" cy="50292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defTabSz="457200"/>
            <a:endParaRPr lang="en-US">
              <a:solidFill>
                <a:srgbClr val="FFFFFF"/>
              </a:solidFill>
              <a:latin typeface="CiscoSansTT ExtraLight"/>
            </a:endParaRPr>
          </a:p>
        </p:txBody>
      </p:sp>
      <p:sp>
        <p:nvSpPr>
          <p:cNvPr id="26" name="Picture Placeholder 25"/>
          <p:cNvSpPr>
            <a:spLocks noGrp="1"/>
          </p:cNvSpPr>
          <p:nvPr>
            <p:ph type="pic" sz="quarter" idx="10"/>
          </p:nvPr>
        </p:nvSpPr>
        <p:spPr>
          <a:xfrm>
            <a:off x="4992624" y="859536"/>
            <a:ext cx="3630168" cy="5029200"/>
          </a:xfrm>
          <a:prstGeom prst="rect">
            <a:avLst/>
          </a:prstGeom>
          <a:solidFill>
            <a:schemeClr val="bg1">
              <a:alpha val="30000"/>
            </a:schemeClr>
          </a:solidFill>
          <a:ln>
            <a:solidFill>
              <a:schemeClr val="bg2"/>
            </a:solidFill>
          </a:ln>
          <a:effectLst/>
        </p:spPr>
        <p:txBody>
          <a:bodyPr anchor="ctr" anchorCtr="0"/>
          <a:lstStyle>
            <a:lvl1pPr algn="ctr">
              <a:buFontTx/>
              <a:buNone/>
              <a:defRPr>
                <a:solidFill>
                  <a:schemeClr val="tx1"/>
                </a:solidFill>
                <a:latin typeface="+mj-lt"/>
              </a:defRPr>
            </a:lvl1pPr>
          </a:lstStyle>
          <a:p>
            <a:r>
              <a:rPr lang="en-US" smtClean="0"/>
              <a:t>Click icon to add picture</a:t>
            </a:r>
            <a:endParaRPr lang="en-US" dirty="0"/>
          </a:p>
        </p:txBody>
      </p:sp>
      <p:sp>
        <p:nvSpPr>
          <p:cNvPr id="9" name="Title 8"/>
          <p:cNvSpPr>
            <a:spLocks noGrp="1"/>
          </p:cNvSpPr>
          <p:nvPr>
            <p:ph type="title"/>
          </p:nvPr>
        </p:nvSpPr>
        <p:spPr>
          <a:xfrm>
            <a:off x="254870" y="729094"/>
            <a:ext cx="4349918" cy="1085313"/>
          </a:xfrm>
        </p:spPr>
        <p:txBody>
          <a:bodyPr anchor="t">
            <a:noAutofit/>
          </a:bodyPr>
          <a:lstStyle>
            <a:lvl1pPr>
              <a:lnSpc>
                <a:spcPct val="90000"/>
              </a:lnSpc>
              <a:defRPr sz="2500">
                <a:solidFill>
                  <a:schemeClr val="tx1"/>
                </a:solidFill>
                <a:latin typeface="+mj-lt"/>
              </a:defRPr>
            </a:lvl1pPr>
          </a:lstStyle>
          <a:p>
            <a:r>
              <a:rPr lang="en-US" smtClean="0"/>
              <a:t>Click to edit Master title style</a:t>
            </a:r>
            <a:endParaRPr lang="en-US" dirty="0"/>
          </a:p>
        </p:txBody>
      </p:sp>
      <p:sp>
        <p:nvSpPr>
          <p:cNvPr id="8" name="Rectangle 4"/>
          <p:cNvSpPr>
            <a:spLocks noChangeArrowheads="1"/>
          </p:cNvSpPr>
          <p:nvPr userDrawn="1"/>
        </p:nvSpPr>
        <p:spPr bwMode="ltGray">
          <a:xfrm>
            <a:off x="265731" y="6607091"/>
            <a:ext cx="3420515" cy="154535"/>
          </a:xfrm>
          <a:prstGeom prst="rect">
            <a:avLst/>
          </a:prstGeom>
          <a:noFill/>
          <a:ln w="9525">
            <a:noFill/>
            <a:miter lim="800000"/>
            <a:headEnd/>
            <a:tailEnd/>
          </a:ln>
          <a:effectLst/>
        </p:spPr>
        <p:txBody>
          <a:bodyPr wrap="square" lIns="61601" tIns="30800" rIns="61601" bIns="30800" anchor="b" anchorCtr="0">
            <a:spAutoFit/>
          </a:bodyPr>
          <a:lstStyle/>
          <a:p>
            <a:pPr defTabSz="610872"/>
            <a:r>
              <a:rPr lang="en-US" sz="600" dirty="0">
                <a:solidFill>
                  <a:srgbClr val="272848"/>
                </a:solidFill>
              </a:rPr>
              <a:t>© 2013  Cisco and/or its affiliates. All rights reserved.</a:t>
            </a:r>
          </a:p>
        </p:txBody>
      </p:sp>
      <p:sp>
        <p:nvSpPr>
          <p:cNvPr id="10" name="Rectangle 7"/>
          <p:cNvSpPr>
            <a:spLocks noChangeArrowheads="1"/>
          </p:cNvSpPr>
          <p:nvPr userDrawn="1"/>
        </p:nvSpPr>
        <p:spPr bwMode="ltGray">
          <a:xfrm>
            <a:off x="8662388" y="6601252"/>
            <a:ext cx="218983" cy="154535"/>
          </a:xfrm>
          <a:prstGeom prst="rect">
            <a:avLst/>
          </a:prstGeom>
          <a:noFill/>
          <a:ln w="9525" algn="ctr">
            <a:noFill/>
            <a:miter lim="800000"/>
            <a:headEnd/>
            <a:tailEnd/>
          </a:ln>
          <a:effectLst/>
        </p:spPr>
        <p:txBody>
          <a:bodyPr wrap="none" lIns="61601" tIns="30800" rIns="61601" bIns="30800" anchor="b">
            <a:spAutoFit/>
          </a:bodyPr>
          <a:lstStyle/>
          <a:p>
            <a:pPr algn="r" defTabSz="610872"/>
            <a:fld id="{DFCF27A5-1A5B-48D3-A060-2758FFBB1ADD}" type="slidenum">
              <a:rPr lang="en-US" sz="600">
                <a:solidFill>
                  <a:srgbClr val="272848"/>
                </a:solidFill>
              </a:rPr>
              <a:pPr algn="r" defTabSz="610872"/>
              <a:t>‹#›</a:t>
            </a:fld>
            <a:endParaRPr lang="en-US" sz="600" dirty="0">
              <a:solidFill>
                <a:srgbClr val="272848"/>
              </a:solidFill>
            </a:endParaRPr>
          </a:p>
        </p:txBody>
      </p:sp>
      <p:sp>
        <p:nvSpPr>
          <p:cNvPr id="11"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2" name="Rectangle 7"/>
          <p:cNvSpPr>
            <a:spLocks noChangeArrowheads="1"/>
          </p:cNvSpPr>
          <p:nvPr userDrawn="1"/>
        </p:nvSpPr>
        <p:spPr bwMode="ltGray">
          <a:xfrm>
            <a:off x="8662393"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4"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779562468"/>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540.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584559" y="1511299"/>
            <a:ext cx="4222441" cy="4762501"/>
          </a:xfrm>
        </p:spPr>
        <p:txBody>
          <a:bodyPr lIns="0" rIns="0" anchor="ctr" anchorCtr="0">
            <a:noAutofit/>
          </a:bodyPr>
          <a:lstStyle>
            <a:lvl1pPr marL="0" indent="0">
              <a:buFontTx/>
              <a:buNone/>
              <a:defRPr sz="2000" baseline="0">
                <a:solidFill>
                  <a:srgbClr val="259ADC"/>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Title 1"/>
          <p:cNvSpPr txBox="1">
            <a:spLocks/>
          </p:cNvSpPr>
          <p:nvPr userDrawn="1"/>
        </p:nvSpPr>
        <p:spPr>
          <a:xfrm>
            <a:off x="337036" y="417124"/>
            <a:ext cx="8469931" cy="967179"/>
          </a:xfrm>
          <a:prstGeom prst="rect">
            <a:avLst/>
          </a:prstGeom>
          <a:gradFill flip="none" rotWithShape="1">
            <a:gsLst>
              <a:gs pos="0">
                <a:srgbClr val="1E257F"/>
              </a:gs>
              <a:gs pos="100000">
                <a:srgbClr val="259ADC"/>
              </a:gs>
            </a:gsLst>
            <a:lin ang="0" scaled="1"/>
            <a:tileRect/>
          </a:gradFill>
        </p:spPr>
        <p:txBody>
          <a:bodyPr vert="horz" lIns="144000" tIns="0" rIns="0" bIns="36000" rtlCol="0" anchor="b" anchorCtr="0">
            <a:noAutofit/>
          </a:bodyPr>
          <a:lstStyle>
            <a:lvl1pPr algn="l" defTabSz="914400" rtl="0" eaLnBrk="1" latinLnBrk="0" hangingPunct="1">
              <a:lnSpc>
                <a:spcPct val="85000"/>
              </a:lnSpc>
              <a:spcBef>
                <a:spcPct val="0"/>
              </a:spcBef>
              <a:buNone/>
              <a:defRPr lang="en-US" sz="4200" b="0" kern="1200" spc="0" baseline="0" dirty="0">
                <a:solidFill>
                  <a:schemeClr val="bg1"/>
                </a:solidFill>
                <a:latin typeface="+mj-lt"/>
                <a:ea typeface="+mj-ea"/>
                <a:cs typeface="+mj-cs"/>
              </a:defRPr>
            </a:lvl1pPr>
          </a:lstStyle>
          <a:p>
            <a:pPr>
              <a:defRPr/>
            </a:pPr>
            <a:r>
              <a:rPr smtClean="0">
                <a:solidFill>
                  <a:srgbClr val="FFFFFF"/>
                </a:solidFill>
              </a:rPr>
              <a:t>Slide Title Goes Here</a:t>
            </a:r>
            <a:endParaRPr>
              <a:solidFill>
                <a:srgbClr val="FFFFFF"/>
              </a:solidFill>
            </a:endParaRPr>
          </a:p>
        </p:txBody>
      </p:sp>
      <p:sp>
        <p:nvSpPr>
          <p:cNvPr id="11" name="Title 1"/>
          <p:cNvSpPr>
            <a:spLocks noGrp="1"/>
          </p:cNvSpPr>
          <p:nvPr>
            <p:ph type="title" hasCustomPrompt="1"/>
          </p:nvPr>
        </p:nvSpPr>
        <p:spPr>
          <a:xfrm>
            <a:off x="337034" y="1511300"/>
            <a:ext cx="4021116" cy="4762500"/>
          </a:xfrm>
        </p:spPr>
        <p:txBody>
          <a:bodyPr vert="horz" lIns="0" tIns="45720" rIns="0" bIns="45720" rtlCol="0" anchor="ctr" anchorCtr="0">
            <a:noAutofit/>
          </a:bodyPr>
          <a:lstStyle>
            <a:lvl1pPr marL="0" indent="0" algn="l" defTabSz="914400" rtl="0" eaLnBrk="1" latinLnBrk="0" hangingPunct="1">
              <a:lnSpc>
                <a:spcPct val="90000"/>
              </a:lnSpc>
              <a:spcBef>
                <a:spcPct val="0"/>
              </a:spcBef>
              <a:buClr>
                <a:schemeClr val="tx1"/>
              </a:buClr>
              <a:buFont typeface="Ciscolight" pitchFamily="2" charset="0"/>
              <a:buNone/>
              <a:defRPr lang="en-US" sz="5400" b="0" kern="1200" spc="0" baseline="0" dirty="0">
                <a:gradFill>
                  <a:gsLst>
                    <a:gs pos="0">
                      <a:srgbClr val="1E257F"/>
                    </a:gs>
                    <a:gs pos="100000">
                      <a:srgbClr val="259ADC"/>
                    </a:gs>
                  </a:gsLst>
                  <a:lin ang="1200000" scaled="0"/>
                </a:gradFill>
                <a:latin typeface="+mj-lt"/>
                <a:ea typeface="+mj-ea"/>
                <a:cs typeface="+mj-cs"/>
              </a:defRPr>
            </a:lvl1pPr>
          </a:lstStyle>
          <a:p>
            <a:r>
              <a:rPr lang="en-US" dirty="0" smtClean="0"/>
              <a:t>Telling Shared Experiences</a:t>
            </a:r>
            <a:endParaRPr lang="en-US" dirty="0"/>
          </a:p>
        </p:txBody>
      </p:sp>
    </p:spTree>
    <p:extLst>
      <p:ext uri="{BB962C8B-B14F-4D97-AF65-F5344CB8AC3E}">
        <p14:creationId xmlns:p14="http://schemas.microsoft.com/office/powerpoint/2010/main" val="1346414053"/>
      </p:ext>
    </p:extLst>
  </p:cSld>
  <p:clrMapOvr>
    <a:masterClrMapping/>
  </p:clrMapOvr>
  <p:transition>
    <p:wipe dir="r"/>
  </p:transition>
  <p:timing>
    <p:tnLst>
      <p:par>
        <p:cTn id="1" dur="indefinite" restart="never" nodeType="tmRoot"/>
      </p:par>
    </p:tnLst>
  </p:timing>
</p:sldLayout>
</file>

<file path=ppt/slideLayouts/slideLayout54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 y="0"/>
            <a:ext cx="9146383" cy="6858000"/>
          </a:xfrm>
          <a:prstGeom prst="rect">
            <a:avLst/>
          </a:prstGeom>
        </p:spPr>
      </p:pic>
      <p:sp>
        <p:nvSpPr>
          <p:cNvPr id="34" name="Rectangle 33"/>
          <p:cNvSpPr>
            <a:spLocks noChangeArrowheads="1"/>
          </p:cNvSpPr>
          <p:nvPr userDrawn="1"/>
        </p:nvSpPr>
        <p:spPr bwMode="black">
          <a:xfrm>
            <a:off x="4414521" y="5844550"/>
            <a:ext cx="31090" cy="157016"/>
          </a:xfrm>
          <a:prstGeom prst="rect">
            <a:avLst/>
          </a:prstGeom>
          <a:solidFill>
            <a:schemeClr val="bg1"/>
          </a:solidFill>
          <a:ln w="9525">
            <a:noFill/>
            <a:miter lim="800000"/>
            <a:headEnd/>
            <a:tailEnd/>
          </a:ln>
        </p:spPr>
        <p:txBody>
          <a:bodyPr/>
          <a:lstStyle/>
          <a:p>
            <a:endParaRPr lang="en-US">
              <a:solidFill>
                <a:srgbClr val="0096D6"/>
              </a:solidFill>
            </a:endParaRPr>
          </a:p>
        </p:txBody>
      </p:sp>
      <p:sp>
        <p:nvSpPr>
          <p:cNvPr id="35" name="Freeform 34"/>
          <p:cNvSpPr>
            <a:spLocks/>
          </p:cNvSpPr>
          <p:nvPr userDrawn="1"/>
        </p:nvSpPr>
        <p:spPr bwMode="black">
          <a:xfrm>
            <a:off x="4595673" y="5840202"/>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6" name="Freeform 35"/>
          <p:cNvSpPr>
            <a:spLocks/>
          </p:cNvSpPr>
          <p:nvPr userDrawn="1"/>
        </p:nvSpPr>
        <p:spPr bwMode="black">
          <a:xfrm>
            <a:off x="4284410" y="5840202"/>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7" name="Freeform 36"/>
          <p:cNvSpPr>
            <a:spLocks noEditPoints="1"/>
          </p:cNvSpPr>
          <p:nvPr userDrawn="1"/>
        </p:nvSpPr>
        <p:spPr bwMode="black">
          <a:xfrm>
            <a:off x="4718192" y="5840202"/>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endParaRPr>
          </a:p>
        </p:txBody>
      </p:sp>
      <p:sp>
        <p:nvSpPr>
          <p:cNvPr id="38" name="Freeform 37"/>
          <p:cNvSpPr>
            <a:spLocks/>
          </p:cNvSpPr>
          <p:nvPr userDrawn="1"/>
        </p:nvSpPr>
        <p:spPr bwMode="black">
          <a:xfrm>
            <a:off x="4485773" y="5840202"/>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endParaRPr>
          </a:p>
        </p:txBody>
      </p:sp>
      <p:sp>
        <p:nvSpPr>
          <p:cNvPr id="39" name="Freeform 38"/>
          <p:cNvSpPr>
            <a:spLocks/>
          </p:cNvSpPr>
          <p:nvPr userDrawn="1"/>
        </p:nvSpPr>
        <p:spPr bwMode="black">
          <a:xfrm>
            <a:off x="4222558" y="5654198"/>
            <a:ext cx="29282"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1" name="Freeform 40"/>
          <p:cNvSpPr>
            <a:spLocks/>
          </p:cNvSpPr>
          <p:nvPr userDrawn="1"/>
        </p:nvSpPr>
        <p:spPr bwMode="black">
          <a:xfrm>
            <a:off x="4385239" y="5525756"/>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3" name="Freeform 42"/>
          <p:cNvSpPr>
            <a:spLocks/>
          </p:cNvSpPr>
          <p:nvPr userDrawn="1"/>
        </p:nvSpPr>
        <p:spPr bwMode="black">
          <a:xfrm>
            <a:off x="4547558" y="5654198"/>
            <a:ext cx="31090"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5" name="Freeform 44"/>
          <p:cNvSpPr>
            <a:spLocks/>
          </p:cNvSpPr>
          <p:nvPr userDrawn="1"/>
        </p:nvSpPr>
        <p:spPr bwMode="black">
          <a:xfrm>
            <a:off x="4711686" y="5525756"/>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7" name="Freeform 46"/>
          <p:cNvSpPr>
            <a:spLocks/>
          </p:cNvSpPr>
          <p:nvPr userDrawn="1"/>
        </p:nvSpPr>
        <p:spPr bwMode="black">
          <a:xfrm>
            <a:off x="4874366" y="5654198"/>
            <a:ext cx="29644"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Tree>
    <p:extLst>
      <p:ext uri="{BB962C8B-B14F-4D97-AF65-F5344CB8AC3E}">
        <p14:creationId xmlns:p14="http://schemas.microsoft.com/office/powerpoint/2010/main" val="360698743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00"/>
                                        <p:tgtEl>
                                          <p:spTgt spid="41"/>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00"/>
                                        <p:tgtEl>
                                          <p:spTgt spid="4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00"/>
                                        <p:tgtEl>
                                          <p:spTgt spid="4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700"/>
                                        <p:tgtEl>
                                          <p:spTgt spid="4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00"/>
                                        <p:tgtEl>
                                          <p:spTgt spid="4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700"/>
                                        <p:tgtEl>
                                          <p:spTgt spid="46"/>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9"/>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1"/>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3"/>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5"/>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7"/>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40"/>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2"/>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4"/>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6"/>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00"/>
                                        <p:tgtEl>
                                          <p:spTgt spid="36"/>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700"/>
                                        <p:tgtEl>
                                          <p:spTgt spid="34"/>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700"/>
                                        <p:tgtEl>
                                          <p:spTgt spid="3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00"/>
                                        <p:tgtEl>
                                          <p:spTgt spid="35"/>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54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a:prstGeom prst="rect">
            <a:avLst/>
          </a:prstGeom>
        </p:spPr>
        <p:txBody>
          <a:bodyPr/>
          <a:lstStyle>
            <a:lvl1pPr>
              <a:defRPr>
                <a:gradFill>
                  <a:gsLst>
                    <a:gs pos="0">
                      <a:srgbClr val="2BA2CC"/>
                    </a:gs>
                    <a:gs pos="100000">
                      <a:srgbClr val="2C2B70"/>
                    </a:gs>
                  </a:gsLst>
                  <a:lin ang="4800000" scaled="0"/>
                </a:gradFill>
                <a:latin typeface="+mj-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51254821"/>
      </p:ext>
    </p:extLst>
  </p:cSld>
  <p:clrMapOvr>
    <a:masterClrMapping/>
  </p:clrMapOvr>
  <p:transition>
    <p:wipe dir="r"/>
  </p:transition>
  <p:timing>
    <p:tnLst>
      <p:par>
        <p:cTn id="1" dur="indefinite" restart="never" nodeType="tmRoot"/>
      </p:par>
    </p:tnLst>
  </p:timing>
</p:sldLayout>
</file>

<file path=ppt/slideLayouts/slideLayout54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hasCustomPrompt="1"/>
          </p:nvPr>
        </p:nvSpPr>
        <p:spPr>
          <a:xfrm>
            <a:off x="734685" y="4684811"/>
            <a:ext cx="8112126" cy="384175"/>
          </a:xfrm>
        </p:spPr>
        <p:txBody>
          <a:bodyPr lIns="0" tIns="0" rIns="0" bIns="0" anchor="b" anchorCtr="0">
            <a:noAutofit/>
          </a:bodyPr>
          <a:lstStyle>
            <a:lvl1pPr marL="0" indent="0" algn="l">
              <a:buNone/>
              <a:defRPr sz="24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grpSp>
        <p:nvGrpSpPr>
          <p:cNvPr id="53" name="Group 5"/>
          <p:cNvGrpSpPr>
            <a:grpSpLocks/>
          </p:cNvGrpSpPr>
          <p:nvPr userDrawn="1"/>
        </p:nvGrpSpPr>
        <p:grpSpPr bwMode="auto">
          <a:xfrm>
            <a:off x="843356"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39" name="Text Placeholder 38"/>
          <p:cNvSpPr>
            <a:spLocks noGrp="1"/>
          </p:cNvSpPr>
          <p:nvPr>
            <p:ph type="body" sz="quarter" idx="10" hasCustomPrompt="1"/>
          </p:nvPr>
        </p:nvSpPr>
        <p:spPr>
          <a:xfrm>
            <a:off x="734684" y="5030831"/>
            <a:ext cx="8112650" cy="490494"/>
          </a:xfrm>
        </p:spPr>
        <p:txBody>
          <a:bodyPr lIns="0" tIns="0" rIns="0" bIns="0" anchor="b" anchorCtr="0"/>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734684" y="5626155"/>
            <a:ext cx="8112650" cy="384175"/>
          </a:xfrm>
        </p:spPr>
        <p:txBody>
          <a:bodyPr lIns="0" tIns="0" rIns="0" bIns="0" anchor="b" anchorCtr="0"/>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42" name="Rounded Rectangle 41"/>
          <p:cNvSpPr/>
          <p:nvPr userDrawn="1"/>
        </p:nvSpPr>
        <p:spPr>
          <a:xfrm>
            <a:off x="-465116" y="1885550"/>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r>
              <a:rPr lang="en-US" sz="4800" dirty="0" smtClean="0">
                <a:solidFill>
                  <a:srgbClr val="FFFFFF"/>
                </a:solidFill>
              </a:rPr>
              <a:t>Collaboration Video Champion Series</a:t>
            </a:r>
          </a:p>
        </p:txBody>
      </p:sp>
      <p:sp>
        <p:nvSpPr>
          <p:cNvPr id="47" name="Rectangle 5"/>
          <p:cNvSpPr>
            <a:spLocks noChangeArrowheads="1"/>
          </p:cNvSpPr>
          <p:nvPr userDrawn="1"/>
        </p:nvSpPr>
        <p:spPr bwMode="ltGray">
          <a:xfrm>
            <a:off x="7784655" y="6584568"/>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64"/>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93" y="6586302"/>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2011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6892560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44.xml><?xml version="1.0" encoding="utf-8"?>
<p:sldLayout xmlns:a="http://schemas.openxmlformats.org/drawingml/2006/main" xmlns:r="http://schemas.openxmlformats.org/officeDocument/2006/relationships" xmlns:p="http://schemas.openxmlformats.org/presentationml/2006/main" showMasterSp="0" preserve="1" userDrawn="1">
  <p:cSld name="4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
          <p:cNvGrpSpPr>
            <a:grpSpLocks/>
          </p:cNvGrpSpPr>
          <p:nvPr userDrawn="1"/>
        </p:nvGrpSpPr>
        <p:grpSpPr bwMode="auto">
          <a:xfrm>
            <a:off x="843356"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42" name="Rounded Rectangle 41"/>
          <p:cNvSpPr/>
          <p:nvPr userDrawn="1"/>
        </p:nvSpPr>
        <p:spPr>
          <a:xfrm>
            <a:off x="-465116" y="1885550"/>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endParaRPr lang="en-US" sz="4800" dirty="0" smtClean="0">
              <a:solidFill>
                <a:srgbClr val="FFFFFF"/>
              </a:solidFill>
            </a:endParaRPr>
          </a:p>
        </p:txBody>
      </p:sp>
      <p:sp>
        <p:nvSpPr>
          <p:cNvPr id="47" name="Rectangle 5"/>
          <p:cNvSpPr>
            <a:spLocks noChangeArrowheads="1"/>
          </p:cNvSpPr>
          <p:nvPr userDrawn="1"/>
        </p:nvSpPr>
        <p:spPr bwMode="ltGray">
          <a:xfrm>
            <a:off x="7784655" y="6584568"/>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64"/>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93" y="6586302"/>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2014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12004636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4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4" name="Rectangle 5"/>
          <p:cNvSpPr>
            <a:spLocks noChangeArrowheads="1"/>
          </p:cNvSpPr>
          <p:nvPr userDrawn="1"/>
        </p:nvSpPr>
        <p:spPr bwMode="ltGray">
          <a:xfrm>
            <a:off x="7784655" y="6584568"/>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13" name="Rectangle 7"/>
          <p:cNvSpPr>
            <a:spLocks noChangeArrowheads="1"/>
          </p:cNvSpPr>
          <p:nvPr userDrawn="1"/>
        </p:nvSpPr>
        <p:spPr bwMode="ltGray">
          <a:xfrm>
            <a:off x="8601886" y="6580464"/>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
        <p:nvSpPr>
          <p:cNvPr id="14" name="Rectangle 4"/>
          <p:cNvSpPr>
            <a:spLocks noChangeArrowheads="1"/>
          </p:cNvSpPr>
          <p:nvPr userDrawn="1"/>
        </p:nvSpPr>
        <p:spPr bwMode="ltGray">
          <a:xfrm>
            <a:off x="284748" y="6586302"/>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2011 Cisco and/or its affiliates. All rights reserved.</a:t>
            </a:r>
            <a:endParaRPr lang="en-US" sz="600" dirty="0">
              <a:solidFill>
                <a:srgbClr val="C0C0C0"/>
              </a:solidFill>
            </a:endParaRPr>
          </a:p>
        </p:txBody>
      </p:sp>
      <p:pic>
        <p:nvPicPr>
          <p:cNvPr id="18" name="Picture 17"/>
          <p:cNvPicPr>
            <a:picLocks noChangeAspect="1"/>
          </p:cNvPicPr>
          <p:nvPr/>
        </p:nvPicPr>
        <p:blipFill>
          <a:blip r:embed="rId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434509333"/>
      </p:ext>
    </p:extLst>
  </p:cSld>
  <p:clrMapOvr>
    <a:masterClrMapping/>
  </p:clrMapOvr>
  <p:transition>
    <p:wipe dir="r"/>
  </p:transition>
  <p:timing>
    <p:tnLst>
      <p:par>
        <p:cTn id="1" dur="indefinite" restart="never" nodeType="tmRoot"/>
      </p:par>
    </p:tnLst>
  </p:timing>
</p:sldLayout>
</file>

<file path=ppt/slideLayouts/slideLayout546.xml><?xml version="1.0" encoding="utf-8"?>
<p:sldLayout xmlns:a="http://schemas.openxmlformats.org/drawingml/2006/main" xmlns:r="http://schemas.openxmlformats.org/officeDocument/2006/relationships" xmlns:p="http://schemas.openxmlformats.org/presentationml/2006/main" showMasterSp="0" preserve="1" userDrawn="1">
  <p:cSld name="1_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451700265"/>
      </p:ext>
    </p:extLst>
  </p:cSld>
  <p:clrMapOvr>
    <a:masterClrMapping/>
  </p:clrMapOvr>
  <p:transition>
    <p:wipe dir="r"/>
  </p:transition>
  <p:timing>
    <p:tnLst>
      <p:par>
        <p:cTn id="1" dur="indefinite" restart="never" nodeType="tmRoot"/>
      </p:par>
    </p:tnLst>
  </p:timing>
</p:sldLayout>
</file>

<file path=ppt/slideLayouts/slideLayout54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8467110" cy="4762500"/>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3724771970"/>
      </p:ext>
    </p:extLst>
  </p:cSld>
  <p:clrMapOvr>
    <a:masterClrMapping/>
  </p:clrMapOvr>
  <p:transition>
    <p:wipe dir="r"/>
  </p:transition>
  <p:timing>
    <p:tnLst>
      <p:par>
        <p:cTn id="1" dur="indefinite" restart="never" nodeType="tmRoot"/>
      </p:par>
    </p:tnLst>
  </p:timing>
</p:sldLayout>
</file>

<file path=ppt/slideLayouts/slideLayout54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4021116"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584525" y="1511300"/>
            <a:ext cx="4222440"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40891347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4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37034" y="1511300"/>
            <a:ext cx="2668457" cy="4762500"/>
          </a:xfrm>
        </p:spPr>
        <p:txBody>
          <a:bodyPr/>
          <a:lstStyle>
            <a:lvl1pPr>
              <a:defRPr>
                <a:gradFill flip="none" rotWithShape="1">
                  <a:gsLst>
                    <a:gs pos="0">
                      <a:srgbClr val="1E257F"/>
                    </a:gs>
                    <a:gs pos="100000">
                      <a:srgbClr val="259ADC"/>
                    </a:gs>
                  </a:gsLst>
                  <a:lin ang="0" scaled="1"/>
                  <a:tileRect/>
                </a:gradFill>
                <a:latin typeface="+mj-lt"/>
                <a:cs typeface="Arial" pitchFamily="34" charset="0"/>
              </a:defRPr>
            </a:lvl1pPr>
            <a:lvl2pPr>
              <a:defRPr>
                <a:solidFill>
                  <a:srgbClr val="546568"/>
                </a:solidFill>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p:nvPr>
        </p:nvSpPr>
        <p:spPr>
          <a:xfrm>
            <a:off x="3289247" y="1511300"/>
            <a:ext cx="2593975"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p:nvPr>
        </p:nvSpPr>
        <p:spPr>
          <a:xfrm>
            <a:off x="6173303" y="1511300"/>
            <a:ext cx="2633662"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7"/>
          <p:cNvSpPr>
            <a:spLocks noGrp="1"/>
          </p:cNvSpPr>
          <p:nvPr>
            <p:ph type="body" sz="quarter" idx="17"/>
          </p:nvPr>
        </p:nvSpPr>
        <p:spPr>
          <a:xfrm>
            <a:off x="337034" y="417124"/>
            <a:ext cx="2668457"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2" name="Text Placeholder 17"/>
          <p:cNvSpPr>
            <a:spLocks noGrp="1"/>
          </p:cNvSpPr>
          <p:nvPr>
            <p:ph type="body" sz="quarter" idx="19"/>
          </p:nvPr>
        </p:nvSpPr>
        <p:spPr>
          <a:xfrm>
            <a:off x="3289220" y="417124"/>
            <a:ext cx="2599859"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3" name="Text Placeholder 17"/>
          <p:cNvSpPr>
            <a:spLocks noGrp="1"/>
          </p:cNvSpPr>
          <p:nvPr>
            <p:ph type="body" sz="quarter" idx="20"/>
          </p:nvPr>
        </p:nvSpPr>
        <p:spPr>
          <a:xfrm>
            <a:off x="6172807" y="417124"/>
            <a:ext cx="2634158"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Tree>
    <p:extLst>
      <p:ext uri="{BB962C8B-B14F-4D97-AF65-F5344CB8AC3E}">
        <p14:creationId xmlns:p14="http://schemas.microsoft.com/office/powerpoint/2010/main" val="520149162"/>
      </p:ext>
    </p:extLst>
  </p:cSld>
  <p:clrMapOvr>
    <a:masterClrMapping/>
  </p:clrMapOvr>
  <p:transition>
    <p:wipe dir="r"/>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348" y="0"/>
            <a:ext cx="9144000" cy="6858000"/>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1496677775"/>
      </p:ext>
    </p:extLst>
  </p:cSld>
  <p:clrMapOvr>
    <a:masterClrMapping/>
  </p:clrMapOvr>
  <p:transition spd="slow">
    <p:wipe/>
  </p:transition>
  <p:timing>
    <p:tnLst>
      <p:par>
        <p:cTn id="1" dur="indefinite" restart="never" nodeType="tmRoot"/>
      </p:par>
    </p:tnLst>
  </p:timing>
</p:sldLayout>
</file>

<file path=ppt/slideLayouts/slideLayout550.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584552" y="1511299"/>
            <a:ext cx="4222441" cy="4762501"/>
          </a:xfrm>
        </p:spPr>
        <p:txBody>
          <a:bodyPr lIns="0" rIns="0" anchor="ctr" anchorCtr="0">
            <a:noAutofit/>
          </a:bodyPr>
          <a:lstStyle>
            <a:lvl1pPr marL="0" indent="0">
              <a:buFontTx/>
              <a:buNone/>
              <a:defRPr sz="2000" baseline="0">
                <a:solidFill>
                  <a:srgbClr val="259ADC"/>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Title 1"/>
          <p:cNvSpPr txBox="1">
            <a:spLocks/>
          </p:cNvSpPr>
          <p:nvPr userDrawn="1"/>
        </p:nvSpPr>
        <p:spPr>
          <a:xfrm>
            <a:off x="337036" y="417124"/>
            <a:ext cx="8469931" cy="967179"/>
          </a:xfrm>
          <a:prstGeom prst="rect">
            <a:avLst/>
          </a:prstGeom>
          <a:gradFill flip="none" rotWithShape="1">
            <a:gsLst>
              <a:gs pos="0">
                <a:srgbClr val="1E257F"/>
              </a:gs>
              <a:gs pos="100000">
                <a:srgbClr val="259ADC"/>
              </a:gs>
            </a:gsLst>
            <a:lin ang="0" scaled="1"/>
            <a:tileRect/>
          </a:gradFill>
        </p:spPr>
        <p:txBody>
          <a:bodyPr vert="horz" lIns="144000" tIns="0" rIns="0" bIns="36000" rtlCol="0" anchor="b" anchorCtr="0">
            <a:noAutofit/>
          </a:bodyPr>
          <a:lstStyle>
            <a:lvl1pPr algn="l" defTabSz="914400" rtl="0" eaLnBrk="1" latinLnBrk="0" hangingPunct="1">
              <a:lnSpc>
                <a:spcPct val="85000"/>
              </a:lnSpc>
              <a:spcBef>
                <a:spcPct val="0"/>
              </a:spcBef>
              <a:buNone/>
              <a:defRPr lang="en-US" sz="4200" b="0" kern="1200" spc="0" baseline="0" dirty="0">
                <a:solidFill>
                  <a:schemeClr val="bg1"/>
                </a:solidFill>
                <a:latin typeface="+mj-lt"/>
                <a:ea typeface="+mj-ea"/>
                <a:cs typeface="+mj-cs"/>
              </a:defRPr>
            </a:lvl1pPr>
          </a:lstStyle>
          <a:p>
            <a:pPr>
              <a:defRPr/>
            </a:pPr>
            <a:r>
              <a:rPr smtClean="0">
                <a:solidFill>
                  <a:srgbClr val="FFFFFF"/>
                </a:solidFill>
              </a:rPr>
              <a:t>Slide Title Goes Here</a:t>
            </a:r>
            <a:endParaRPr>
              <a:solidFill>
                <a:srgbClr val="FFFFFF"/>
              </a:solidFill>
            </a:endParaRPr>
          </a:p>
        </p:txBody>
      </p:sp>
      <p:sp>
        <p:nvSpPr>
          <p:cNvPr id="11" name="Title 1"/>
          <p:cNvSpPr>
            <a:spLocks noGrp="1"/>
          </p:cNvSpPr>
          <p:nvPr>
            <p:ph type="title" hasCustomPrompt="1"/>
          </p:nvPr>
        </p:nvSpPr>
        <p:spPr>
          <a:xfrm>
            <a:off x="337034" y="1511300"/>
            <a:ext cx="4021116" cy="4762500"/>
          </a:xfrm>
        </p:spPr>
        <p:txBody>
          <a:bodyPr vert="horz" lIns="0" tIns="45720" rIns="0" bIns="45720" rtlCol="0" anchor="ctr" anchorCtr="0">
            <a:noAutofit/>
          </a:bodyPr>
          <a:lstStyle>
            <a:lvl1pPr marL="0" indent="0" algn="l" defTabSz="914400" rtl="0" eaLnBrk="1" latinLnBrk="0" hangingPunct="1">
              <a:lnSpc>
                <a:spcPct val="90000"/>
              </a:lnSpc>
              <a:spcBef>
                <a:spcPct val="0"/>
              </a:spcBef>
              <a:buClr>
                <a:schemeClr val="tx1"/>
              </a:buClr>
              <a:buFont typeface="Ciscolight" pitchFamily="2" charset="0"/>
              <a:buNone/>
              <a:defRPr lang="en-US" sz="5400" b="0" kern="1200" spc="0" baseline="0" dirty="0">
                <a:gradFill>
                  <a:gsLst>
                    <a:gs pos="0">
                      <a:srgbClr val="1E257F"/>
                    </a:gs>
                    <a:gs pos="100000">
                      <a:srgbClr val="259ADC"/>
                    </a:gs>
                  </a:gsLst>
                  <a:lin ang="1200000" scaled="0"/>
                </a:gradFill>
                <a:latin typeface="+mj-lt"/>
                <a:ea typeface="+mj-ea"/>
                <a:cs typeface="+mj-cs"/>
              </a:defRPr>
            </a:lvl1pPr>
          </a:lstStyle>
          <a:p>
            <a:r>
              <a:rPr lang="en-US" dirty="0" smtClean="0"/>
              <a:t>Telling Shared Experiences</a:t>
            </a:r>
            <a:endParaRPr lang="en-US" dirty="0"/>
          </a:p>
        </p:txBody>
      </p:sp>
    </p:spTree>
    <p:extLst>
      <p:ext uri="{BB962C8B-B14F-4D97-AF65-F5344CB8AC3E}">
        <p14:creationId xmlns:p14="http://schemas.microsoft.com/office/powerpoint/2010/main" val="2096042679"/>
      </p:ext>
    </p:extLst>
  </p:cSld>
  <p:clrMapOvr>
    <a:masterClrMapping/>
  </p:clrMapOvr>
  <p:transition>
    <p:wipe dir="r"/>
  </p:transition>
  <p:timing>
    <p:tnLst>
      <p:par>
        <p:cTn id="1" dur="indefinite" restart="never" nodeType="tmRoot"/>
      </p:par>
    </p:tnLst>
  </p:timing>
</p:sldLayout>
</file>

<file path=ppt/slideLayouts/slideLayout55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 y="0"/>
            <a:ext cx="9146383" cy="6858000"/>
          </a:xfrm>
          <a:prstGeom prst="rect">
            <a:avLst/>
          </a:prstGeom>
        </p:spPr>
      </p:pic>
      <p:sp>
        <p:nvSpPr>
          <p:cNvPr id="34" name="Rectangle 33"/>
          <p:cNvSpPr>
            <a:spLocks noChangeArrowheads="1"/>
          </p:cNvSpPr>
          <p:nvPr userDrawn="1"/>
        </p:nvSpPr>
        <p:spPr bwMode="black">
          <a:xfrm>
            <a:off x="4414521" y="5844550"/>
            <a:ext cx="31090" cy="157016"/>
          </a:xfrm>
          <a:prstGeom prst="rect">
            <a:avLst/>
          </a:prstGeom>
          <a:solidFill>
            <a:schemeClr val="bg1"/>
          </a:solidFill>
          <a:ln w="9525">
            <a:noFill/>
            <a:miter lim="800000"/>
            <a:headEnd/>
            <a:tailEnd/>
          </a:ln>
        </p:spPr>
        <p:txBody>
          <a:bodyPr/>
          <a:lstStyle/>
          <a:p>
            <a:endParaRPr lang="en-US">
              <a:solidFill>
                <a:srgbClr val="0096D6"/>
              </a:solidFill>
            </a:endParaRPr>
          </a:p>
        </p:txBody>
      </p:sp>
      <p:sp>
        <p:nvSpPr>
          <p:cNvPr id="35" name="Freeform 34"/>
          <p:cNvSpPr>
            <a:spLocks/>
          </p:cNvSpPr>
          <p:nvPr userDrawn="1"/>
        </p:nvSpPr>
        <p:spPr bwMode="black">
          <a:xfrm>
            <a:off x="4595666" y="5840202"/>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6" name="Freeform 35"/>
          <p:cNvSpPr>
            <a:spLocks/>
          </p:cNvSpPr>
          <p:nvPr userDrawn="1"/>
        </p:nvSpPr>
        <p:spPr bwMode="black">
          <a:xfrm>
            <a:off x="4284403" y="5840202"/>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7" name="Freeform 36"/>
          <p:cNvSpPr>
            <a:spLocks noEditPoints="1"/>
          </p:cNvSpPr>
          <p:nvPr userDrawn="1"/>
        </p:nvSpPr>
        <p:spPr bwMode="black">
          <a:xfrm>
            <a:off x="4718192" y="5840202"/>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endParaRPr>
          </a:p>
        </p:txBody>
      </p:sp>
      <p:sp>
        <p:nvSpPr>
          <p:cNvPr id="38" name="Freeform 37"/>
          <p:cNvSpPr>
            <a:spLocks/>
          </p:cNvSpPr>
          <p:nvPr userDrawn="1"/>
        </p:nvSpPr>
        <p:spPr bwMode="black">
          <a:xfrm>
            <a:off x="4485766" y="5840202"/>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endParaRPr>
          </a:p>
        </p:txBody>
      </p:sp>
      <p:sp>
        <p:nvSpPr>
          <p:cNvPr id="39" name="Freeform 38"/>
          <p:cNvSpPr>
            <a:spLocks/>
          </p:cNvSpPr>
          <p:nvPr userDrawn="1"/>
        </p:nvSpPr>
        <p:spPr bwMode="black">
          <a:xfrm>
            <a:off x="4222558" y="5654198"/>
            <a:ext cx="29282"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1" name="Freeform 40"/>
          <p:cNvSpPr>
            <a:spLocks/>
          </p:cNvSpPr>
          <p:nvPr userDrawn="1"/>
        </p:nvSpPr>
        <p:spPr bwMode="black">
          <a:xfrm>
            <a:off x="4385239" y="5525742"/>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3" name="Freeform 42"/>
          <p:cNvSpPr>
            <a:spLocks/>
          </p:cNvSpPr>
          <p:nvPr userDrawn="1"/>
        </p:nvSpPr>
        <p:spPr bwMode="black">
          <a:xfrm>
            <a:off x="4547558" y="5654198"/>
            <a:ext cx="31090"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5" name="Freeform 44"/>
          <p:cNvSpPr>
            <a:spLocks/>
          </p:cNvSpPr>
          <p:nvPr userDrawn="1"/>
        </p:nvSpPr>
        <p:spPr bwMode="black">
          <a:xfrm>
            <a:off x="4711686" y="5525742"/>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7" name="Freeform 46"/>
          <p:cNvSpPr>
            <a:spLocks/>
          </p:cNvSpPr>
          <p:nvPr userDrawn="1"/>
        </p:nvSpPr>
        <p:spPr bwMode="black">
          <a:xfrm>
            <a:off x="4874366" y="5654198"/>
            <a:ext cx="29644"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Tree>
    <p:extLst>
      <p:ext uri="{BB962C8B-B14F-4D97-AF65-F5344CB8AC3E}">
        <p14:creationId xmlns:p14="http://schemas.microsoft.com/office/powerpoint/2010/main" val="251502196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00"/>
                                        <p:tgtEl>
                                          <p:spTgt spid="41"/>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00"/>
                                        <p:tgtEl>
                                          <p:spTgt spid="4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00"/>
                                        <p:tgtEl>
                                          <p:spTgt spid="4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700"/>
                                        <p:tgtEl>
                                          <p:spTgt spid="4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00"/>
                                        <p:tgtEl>
                                          <p:spTgt spid="4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700"/>
                                        <p:tgtEl>
                                          <p:spTgt spid="46"/>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9"/>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1"/>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3"/>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5"/>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7"/>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40"/>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2"/>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4"/>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6"/>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00"/>
                                        <p:tgtEl>
                                          <p:spTgt spid="36"/>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700"/>
                                        <p:tgtEl>
                                          <p:spTgt spid="34"/>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700"/>
                                        <p:tgtEl>
                                          <p:spTgt spid="3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00"/>
                                        <p:tgtEl>
                                          <p:spTgt spid="35"/>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55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a:prstGeom prst="rect">
            <a:avLst/>
          </a:prstGeom>
        </p:spPr>
        <p:txBody>
          <a:bodyPr/>
          <a:lstStyle>
            <a:lvl1pPr>
              <a:defRPr>
                <a:gradFill>
                  <a:gsLst>
                    <a:gs pos="0">
                      <a:srgbClr val="2BA2CC"/>
                    </a:gs>
                    <a:gs pos="100000">
                      <a:srgbClr val="2C2B70"/>
                    </a:gs>
                  </a:gsLst>
                  <a:lin ang="4800000" scaled="0"/>
                </a:gradFill>
                <a:latin typeface="+mj-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60603862"/>
      </p:ext>
    </p:extLst>
  </p:cSld>
  <p:clrMapOvr>
    <a:masterClrMapping/>
  </p:clrMapOvr>
  <p:transition>
    <p:wipe dir="r"/>
  </p:transition>
  <p:timing>
    <p:tnLst>
      <p:par>
        <p:cTn id="1" dur="indefinite" restart="never" nodeType="tmRoot"/>
      </p:par>
    </p:tnLst>
  </p:timing>
</p:sldLayout>
</file>

<file path=ppt/slideLayouts/slideLayout55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hasCustomPrompt="1"/>
          </p:nvPr>
        </p:nvSpPr>
        <p:spPr>
          <a:xfrm>
            <a:off x="734685" y="4684795"/>
            <a:ext cx="8112126" cy="384175"/>
          </a:xfrm>
        </p:spPr>
        <p:txBody>
          <a:bodyPr lIns="0" tIns="0" rIns="0" bIns="0" anchor="b" anchorCtr="0">
            <a:noAutofit/>
          </a:bodyPr>
          <a:lstStyle>
            <a:lvl1pPr marL="0" indent="0" algn="l">
              <a:buNone/>
              <a:defRPr sz="24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grpSp>
        <p:nvGrpSpPr>
          <p:cNvPr id="53" name="Group 5"/>
          <p:cNvGrpSpPr>
            <a:grpSpLocks/>
          </p:cNvGrpSpPr>
          <p:nvPr userDrawn="1"/>
        </p:nvGrpSpPr>
        <p:grpSpPr bwMode="auto">
          <a:xfrm>
            <a:off x="843348"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39" name="Text Placeholder 38"/>
          <p:cNvSpPr>
            <a:spLocks noGrp="1"/>
          </p:cNvSpPr>
          <p:nvPr>
            <p:ph type="body" sz="quarter" idx="10" hasCustomPrompt="1"/>
          </p:nvPr>
        </p:nvSpPr>
        <p:spPr>
          <a:xfrm>
            <a:off x="734684" y="5030831"/>
            <a:ext cx="8112650" cy="490494"/>
          </a:xfrm>
        </p:spPr>
        <p:txBody>
          <a:bodyPr lIns="0" tIns="0" rIns="0" bIns="0" anchor="b" anchorCtr="0"/>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734684" y="5626139"/>
            <a:ext cx="8112650" cy="384175"/>
          </a:xfrm>
        </p:spPr>
        <p:txBody>
          <a:bodyPr lIns="0" tIns="0" rIns="0" bIns="0" anchor="b" anchorCtr="0"/>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42" name="Rounded Rectangle 41"/>
          <p:cNvSpPr/>
          <p:nvPr userDrawn="1"/>
        </p:nvSpPr>
        <p:spPr>
          <a:xfrm>
            <a:off x="-465116" y="1885534"/>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r>
              <a:rPr lang="en-US" sz="4800" dirty="0" smtClean="0">
                <a:solidFill>
                  <a:srgbClr val="FFFFFF"/>
                </a:solidFill>
              </a:rPr>
              <a:t>Collaboration Video Champion Series</a:t>
            </a:r>
          </a:p>
        </p:txBody>
      </p:sp>
      <p:sp>
        <p:nvSpPr>
          <p:cNvPr id="47" name="Rectangle 5"/>
          <p:cNvSpPr>
            <a:spLocks noChangeArrowheads="1"/>
          </p:cNvSpPr>
          <p:nvPr userDrawn="1"/>
        </p:nvSpPr>
        <p:spPr bwMode="ltGray">
          <a:xfrm>
            <a:off x="7784647" y="658455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4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85" y="658628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2011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393121261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54.xml><?xml version="1.0" encoding="utf-8"?>
<p:sldLayout xmlns:a="http://schemas.openxmlformats.org/drawingml/2006/main" xmlns:r="http://schemas.openxmlformats.org/officeDocument/2006/relationships" xmlns:p="http://schemas.openxmlformats.org/presentationml/2006/main" showMasterSp="0" preserve="1" userDrawn="1">
  <p:cSld name="4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
          <p:cNvGrpSpPr>
            <a:grpSpLocks/>
          </p:cNvGrpSpPr>
          <p:nvPr userDrawn="1"/>
        </p:nvGrpSpPr>
        <p:grpSpPr bwMode="auto">
          <a:xfrm>
            <a:off x="843348"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42" name="Rounded Rectangle 41"/>
          <p:cNvSpPr/>
          <p:nvPr userDrawn="1"/>
        </p:nvSpPr>
        <p:spPr>
          <a:xfrm>
            <a:off x="-465116" y="1885534"/>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endParaRPr lang="en-US" sz="4800" dirty="0" smtClean="0">
              <a:solidFill>
                <a:srgbClr val="FFFFFF"/>
              </a:solidFill>
            </a:endParaRPr>
          </a:p>
        </p:txBody>
      </p:sp>
      <p:sp>
        <p:nvSpPr>
          <p:cNvPr id="47" name="Rectangle 5"/>
          <p:cNvSpPr>
            <a:spLocks noChangeArrowheads="1"/>
          </p:cNvSpPr>
          <p:nvPr userDrawn="1"/>
        </p:nvSpPr>
        <p:spPr bwMode="ltGray">
          <a:xfrm>
            <a:off x="7784647" y="658455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4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85" y="658628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2014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14282930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5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4" name="Rectangle 5"/>
          <p:cNvSpPr>
            <a:spLocks noChangeArrowheads="1"/>
          </p:cNvSpPr>
          <p:nvPr userDrawn="1"/>
        </p:nvSpPr>
        <p:spPr bwMode="ltGray">
          <a:xfrm>
            <a:off x="7784647" y="658455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13" name="Rectangle 7"/>
          <p:cNvSpPr>
            <a:spLocks noChangeArrowheads="1"/>
          </p:cNvSpPr>
          <p:nvPr userDrawn="1"/>
        </p:nvSpPr>
        <p:spPr bwMode="ltGray">
          <a:xfrm>
            <a:off x="8601886" y="658044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
        <p:nvSpPr>
          <p:cNvPr id="14" name="Rectangle 4"/>
          <p:cNvSpPr>
            <a:spLocks noChangeArrowheads="1"/>
          </p:cNvSpPr>
          <p:nvPr userDrawn="1"/>
        </p:nvSpPr>
        <p:spPr bwMode="ltGray">
          <a:xfrm>
            <a:off x="284740" y="658628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2011 Cisco and/or its affiliates. All rights reserved.</a:t>
            </a:r>
            <a:endParaRPr lang="en-US" sz="600" dirty="0">
              <a:solidFill>
                <a:srgbClr val="C0C0C0"/>
              </a:solidFill>
            </a:endParaRPr>
          </a:p>
        </p:txBody>
      </p:sp>
      <p:pic>
        <p:nvPicPr>
          <p:cNvPr id="18" name="Picture 17"/>
          <p:cNvPicPr>
            <a:picLocks noChangeAspect="1"/>
          </p:cNvPicPr>
          <p:nvPr/>
        </p:nvPicPr>
        <p:blipFill>
          <a:blip r:embed="rId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2034929390"/>
      </p:ext>
    </p:extLst>
  </p:cSld>
  <p:clrMapOvr>
    <a:masterClrMapping/>
  </p:clrMapOvr>
  <p:transition>
    <p:wipe dir="r"/>
  </p:transition>
  <p:timing>
    <p:tnLst>
      <p:par>
        <p:cTn id="1" dur="indefinite" restart="never" nodeType="tmRoot"/>
      </p:par>
    </p:tnLst>
  </p:timing>
</p:sldLayout>
</file>

<file path=ppt/slideLayouts/slideLayout556.xml><?xml version="1.0" encoding="utf-8"?>
<p:sldLayout xmlns:a="http://schemas.openxmlformats.org/drawingml/2006/main" xmlns:r="http://schemas.openxmlformats.org/officeDocument/2006/relationships" xmlns:p="http://schemas.openxmlformats.org/presentationml/2006/main" showMasterSp="0" preserve="1" userDrawn="1">
  <p:cSld name="1_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229669864"/>
      </p:ext>
    </p:extLst>
  </p:cSld>
  <p:clrMapOvr>
    <a:masterClrMapping/>
  </p:clrMapOvr>
  <p:transition>
    <p:wipe dir="r"/>
  </p:transition>
  <p:timing>
    <p:tnLst>
      <p:par>
        <p:cTn id="1" dur="indefinite" restart="never" nodeType="tmRoot"/>
      </p:par>
    </p:tnLst>
  </p:timing>
</p:sldLayout>
</file>

<file path=ppt/slideLayouts/slideLayout55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8467110" cy="4762500"/>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085699188"/>
      </p:ext>
    </p:extLst>
  </p:cSld>
  <p:clrMapOvr>
    <a:masterClrMapping/>
  </p:clrMapOvr>
  <p:transition>
    <p:wipe dir="r"/>
  </p:transition>
  <p:timing>
    <p:tnLst>
      <p:par>
        <p:cTn id="1" dur="indefinite" restart="never" nodeType="tmRoot"/>
      </p:par>
    </p:tnLst>
  </p:timing>
</p:sldLayout>
</file>

<file path=ppt/slideLayouts/slideLayout55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4021116"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584525" y="1511300"/>
            <a:ext cx="4222440"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4043419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5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37034" y="1511300"/>
            <a:ext cx="2668457" cy="4762500"/>
          </a:xfrm>
        </p:spPr>
        <p:txBody>
          <a:bodyPr/>
          <a:lstStyle>
            <a:lvl1pPr>
              <a:defRPr>
                <a:gradFill flip="none" rotWithShape="1">
                  <a:gsLst>
                    <a:gs pos="0">
                      <a:srgbClr val="1E257F"/>
                    </a:gs>
                    <a:gs pos="100000">
                      <a:srgbClr val="259ADC"/>
                    </a:gs>
                  </a:gsLst>
                  <a:lin ang="0" scaled="1"/>
                  <a:tileRect/>
                </a:gradFill>
                <a:latin typeface="+mj-lt"/>
                <a:cs typeface="Arial" pitchFamily="34" charset="0"/>
              </a:defRPr>
            </a:lvl1pPr>
            <a:lvl2pPr>
              <a:defRPr>
                <a:solidFill>
                  <a:srgbClr val="546568"/>
                </a:solidFill>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p:nvPr>
        </p:nvSpPr>
        <p:spPr>
          <a:xfrm>
            <a:off x="3289239" y="1511300"/>
            <a:ext cx="2593975"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p:nvPr>
        </p:nvSpPr>
        <p:spPr>
          <a:xfrm>
            <a:off x="6173303" y="1511300"/>
            <a:ext cx="2633662"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7"/>
          <p:cNvSpPr>
            <a:spLocks noGrp="1"/>
          </p:cNvSpPr>
          <p:nvPr>
            <p:ph type="body" sz="quarter" idx="17"/>
          </p:nvPr>
        </p:nvSpPr>
        <p:spPr>
          <a:xfrm>
            <a:off x="337034" y="417124"/>
            <a:ext cx="2668457"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2" name="Text Placeholder 17"/>
          <p:cNvSpPr>
            <a:spLocks noGrp="1"/>
          </p:cNvSpPr>
          <p:nvPr>
            <p:ph type="body" sz="quarter" idx="19"/>
          </p:nvPr>
        </p:nvSpPr>
        <p:spPr>
          <a:xfrm>
            <a:off x="3289220" y="417124"/>
            <a:ext cx="2599859"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3" name="Text Placeholder 17"/>
          <p:cNvSpPr>
            <a:spLocks noGrp="1"/>
          </p:cNvSpPr>
          <p:nvPr>
            <p:ph type="body" sz="quarter" idx="20"/>
          </p:nvPr>
        </p:nvSpPr>
        <p:spPr>
          <a:xfrm>
            <a:off x="6172807" y="417124"/>
            <a:ext cx="2634158"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Tree>
    <p:extLst>
      <p:ext uri="{BB962C8B-B14F-4D97-AF65-F5344CB8AC3E}">
        <p14:creationId xmlns:p14="http://schemas.microsoft.com/office/powerpoint/2010/main" val="1713479685"/>
      </p:ext>
    </p:extLst>
  </p:cSld>
  <p:clrMapOvr>
    <a:masterClrMapping/>
  </p:clrMapOvr>
  <p:transition>
    <p:wipe dir="r"/>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Full bleed photo">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08074" y="320923"/>
            <a:ext cx="8447031" cy="5877827"/>
          </a:xfrm>
          <a:prstGeom prst="rect">
            <a:avLst/>
          </a:prstGeom>
        </p:spPr>
        <p:txBody>
          <a:bodyPr vert="horz"/>
          <a:lstStyle>
            <a:lvl1pPr marL="0" indent="0" algn="ctr">
              <a:buNone/>
              <a:defRPr sz="1500" baseline="0">
                <a:latin typeface="+mn-lt"/>
                <a:cs typeface="CiscoSans ExtraLight"/>
              </a:defRPr>
            </a:lvl1pPr>
          </a:lstStyle>
          <a:p>
            <a:r>
              <a:rPr lang="en-US" smtClean="0"/>
              <a:t>Click icon to add picture</a:t>
            </a:r>
            <a:endParaRPr lang="en-US" dirty="0"/>
          </a:p>
        </p:txBody>
      </p:sp>
    </p:spTree>
    <p:extLst>
      <p:ext uri="{BB962C8B-B14F-4D97-AF65-F5344CB8AC3E}">
        <p14:creationId xmlns:p14="http://schemas.microsoft.com/office/powerpoint/2010/main" val="3908032915"/>
      </p:ext>
    </p:extLst>
  </p:cSld>
  <p:clrMapOvr>
    <a:masterClrMapping/>
  </p:clrMapOvr>
  <p:transition spd="slow">
    <p:wipe/>
  </p:transition>
  <p:timing>
    <p:tnLst>
      <p:par>
        <p:cTn id="1" dur="indefinite" restart="never" nodeType="tmRoot"/>
      </p:par>
    </p:tnLst>
  </p:timing>
</p:sldLayout>
</file>

<file path=ppt/slideLayouts/slideLayout560.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584544" y="1511299"/>
            <a:ext cx="4222441" cy="4762501"/>
          </a:xfrm>
        </p:spPr>
        <p:txBody>
          <a:bodyPr lIns="0" rIns="0" anchor="ctr" anchorCtr="0">
            <a:noAutofit/>
          </a:bodyPr>
          <a:lstStyle>
            <a:lvl1pPr marL="0" indent="0">
              <a:buFontTx/>
              <a:buNone/>
              <a:defRPr sz="2000" baseline="0">
                <a:solidFill>
                  <a:srgbClr val="259ADC"/>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Title 1"/>
          <p:cNvSpPr txBox="1">
            <a:spLocks/>
          </p:cNvSpPr>
          <p:nvPr userDrawn="1"/>
        </p:nvSpPr>
        <p:spPr>
          <a:xfrm>
            <a:off x="337036" y="417124"/>
            <a:ext cx="8469931" cy="967179"/>
          </a:xfrm>
          <a:prstGeom prst="rect">
            <a:avLst/>
          </a:prstGeom>
          <a:gradFill flip="none" rotWithShape="1">
            <a:gsLst>
              <a:gs pos="0">
                <a:srgbClr val="1E257F"/>
              </a:gs>
              <a:gs pos="100000">
                <a:srgbClr val="259ADC"/>
              </a:gs>
            </a:gsLst>
            <a:lin ang="0" scaled="1"/>
            <a:tileRect/>
          </a:gradFill>
        </p:spPr>
        <p:txBody>
          <a:bodyPr vert="horz" lIns="144000" tIns="0" rIns="0" bIns="36000" rtlCol="0" anchor="b" anchorCtr="0">
            <a:noAutofit/>
          </a:bodyPr>
          <a:lstStyle>
            <a:lvl1pPr algn="l" defTabSz="914400" rtl="0" eaLnBrk="1" latinLnBrk="0" hangingPunct="1">
              <a:lnSpc>
                <a:spcPct val="85000"/>
              </a:lnSpc>
              <a:spcBef>
                <a:spcPct val="0"/>
              </a:spcBef>
              <a:buNone/>
              <a:defRPr lang="en-US" sz="4200" b="0" kern="1200" spc="0" baseline="0" dirty="0">
                <a:solidFill>
                  <a:schemeClr val="bg1"/>
                </a:solidFill>
                <a:latin typeface="+mj-lt"/>
                <a:ea typeface="+mj-ea"/>
                <a:cs typeface="+mj-cs"/>
              </a:defRPr>
            </a:lvl1pPr>
          </a:lstStyle>
          <a:p>
            <a:pPr>
              <a:defRPr/>
            </a:pPr>
            <a:r>
              <a:rPr smtClean="0">
                <a:solidFill>
                  <a:srgbClr val="FFFFFF"/>
                </a:solidFill>
              </a:rPr>
              <a:t>Slide Title Goes Here</a:t>
            </a:r>
            <a:endParaRPr>
              <a:solidFill>
                <a:srgbClr val="FFFFFF"/>
              </a:solidFill>
            </a:endParaRPr>
          </a:p>
        </p:txBody>
      </p:sp>
      <p:sp>
        <p:nvSpPr>
          <p:cNvPr id="11" name="Title 1"/>
          <p:cNvSpPr>
            <a:spLocks noGrp="1"/>
          </p:cNvSpPr>
          <p:nvPr>
            <p:ph type="title" hasCustomPrompt="1"/>
          </p:nvPr>
        </p:nvSpPr>
        <p:spPr>
          <a:xfrm>
            <a:off x="337034" y="1511300"/>
            <a:ext cx="4021116" cy="4762500"/>
          </a:xfrm>
        </p:spPr>
        <p:txBody>
          <a:bodyPr vert="horz" lIns="0" tIns="45720" rIns="0" bIns="45720" rtlCol="0" anchor="ctr" anchorCtr="0">
            <a:noAutofit/>
          </a:bodyPr>
          <a:lstStyle>
            <a:lvl1pPr marL="0" indent="0" algn="l" defTabSz="914400" rtl="0" eaLnBrk="1" latinLnBrk="0" hangingPunct="1">
              <a:lnSpc>
                <a:spcPct val="90000"/>
              </a:lnSpc>
              <a:spcBef>
                <a:spcPct val="0"/>
              </a:spcBef>
              <a:buClr>
                <a:schemeClr val="tx1"/>
              </a:buClr>
              <a:buFont typeface="Ciscolight" pitchFamily="2" charset="0"/>
              <a:buNone/>
              <a:defRPr lang="en-US" sz="5400" b="0" kern="1200" spc="0" baseline="0" dirty="0">
                <a:gradFill>
                  <a:gsLst>
                    <a:gs pos="0">
                      <a:srgbClr val="1E257F"/>
                    </a:gs>
                    <a:gs pos="100000">
                      <a:srgbClr val="259ADC"/>
                    </a:gs>
                  </a:gsLst>
                  <a:lin ang="1200000" scaled="0"/>
                </a:gradFill>
                <a:latin typeface="+mj-lt"/>
                <a:ea typeface="+mj-ea"/>
                <a:cs typeface="+mj-cs"/>
              </a:defRPr>
            </a:lvl1pPr>
          </a:lstStyle>
          <a:p>
            <a:r>
              <a:rPr lang="en-US" dirty="0" smtClean="0"/>
              <a:t>Telling Shared Experiences</a:t>
            </a:r>
            <a:endParaRPr lang="en-US" dirty="0"/>
          </a:p>
        </p:txBody>
      </p:sp>
    </p:spTree>
    <p:extLst>
      <p:ext uri="{BB962C8B-B14F-4D97-AF65-F5344CB8AC3E}">
        <p14:creationId xmlns:p14="http://schemas.microsoft.com/office/powerpoint/2010/main" val="97659143"/>
      </p:ext>
    </p:extLst>
  </p:cSld>
  <p:clrMapOvr>
    <a:masterClrMapping/>
  </p:clrMapOvr>
  <p:transition>
    <p:wipe dir="r"/>
  </p:transition>
  <p:timing>
    <p:tnLst>
      <p:par>
        <p:cTn id="1" dur="indefinite" restart="never" nodeType="tmRoot"/>
      </p:par>
    </p:tnLst>
  </p:timing>
</p:sldLayout>
</file>

<file path=ppt/slideLayouts/slideLayout56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 y="0"/>
            <a:ext cx="9146383" cy="6858000"/>
          </a:xfrm>
          <a:prstGeom prst="rect">
            <a:avLst/>
          </a:prstGeom>
        </p:spPr>
      </p:pic>
      <p:sp>
        <p:nvSpPr>
          <p:cNvPr id="34" name="Rectangle 33"/>
          <p:cNvSpPr>
            <a:spLocks noChangeArrowheads="1"/>
          </p:cNvSpPr>
          <p:nvPr userDrawn="1"/>
        </p:nvSpPr>
        <p:spPr bwMode="black">
          <a:xfrm>
            <a:off x="4414521" y="5844550"/>
            <a:ext cx="31090" cy="157016"/>
          </a:xfrm>
          <a:prstGeom prst="rect">
            <a:avLst/>
          </a:prstGeom>
          <a:solidFill>
            <a:schemeClr val="bg1"/>
          </a:solidFill>
          <a:ln w="9525">
            <a:noFill/>
            <a:miter lim="800000"/>
            <a:headEnd/>
            <a:tailEnd/>
          </a:ln>
        </p:spPr>
        <p:txBody>
          <a:bodyPr/>
          <a:lstStyle/>
          <a:p>
            <a:endParaRPr lang="en-US">
              <a:solidFill>
                <a:srgbClr val="0096D6"/>
              </a:solidFill>
            </a:endParaRPr>
          </a:p>
        </p:txBody>
      </p:sp>
      <p:sp>
        <p:nvSpPr>
          <p:cNvPr id="35" name="Freeform 34"/>
          <p:cNvSpPr>
            <a:spLocks/>
          </p:cNvSpPr>
          <p:nvPr userDrawn="1"/>
        </p:nvSpPr>
        <p:spPr bwMode="black">
          <a:xfrm>
            <a:off x="4595658" y="5840202"/>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6" name="Freeform 35"/>
          <p:cNvSpPr>
            <a:spLocks/>
          </p:cNvSpPr>
          <p:nvPr userDrawn="1"/>
        </p:nvSpPr>
        <p:spPr bwMode="black">
          <a:xfrm>
            <a:off x="4284395" y="5840202"/>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7" name="Freeform 36"/>
          <p:cNvSpPr>
            <a:spLocks noEditPoints="1"/>
          </p:cNvSpPr>
          <p:nvPr userDrawn="1"/>
        </p:nvSpPr>
        <p:spPr bwMode="black">
          <a:xfrm>
            <a:off x="4718192" y="5840202"/>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endParaRPr>
          </a:p>
        </p:txBody>
      </p:sp>
      <p:sp>
        <p:nvSpPr>
          <p:cNvPr id="38" name="Freeform 37"/>
          <p:cNvSpPr>
            <a:spLocks/>
          </p:cNvSpPr>
          <p:nvPr userDrawn="1"/>
        </p:nvSpPr>
        <p:spPr bwMode="black">
          <a:xfrm>
            <a:off x="4485758" y="5840202"/>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endParaRPr>
          </a:p>
        </p:txBody>
      </p:sp>
      <p:sp>
        <p:nvSpPr>
          <p:cNvPr id="39" name="Freeform 38"/>
          <p:cNvSpPr>
            <a:spLocks/>
          </p:cNvSpPr>
          <p:nvPr userDrawn="1"/>
        </p:nvSpPr>
        <p:spPr bwMode="black">
          <a:xfrm>
            <a:off x="4222558" y="5654198"/>
            <a:ext cx="29282"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1" name="Freeform 40"/>
          <p:cNvSpPr>
            <a:spLocks/>
          </p:cNvSpPr>
          <p:nvPr userDrawn="1"/>
        </p:nvSpPr>
        <p:spPr bwMode="black">
          <a:xfrm>
            <a:off x="4385239" y="5525726"/>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3" name="Freeform 42"/>
          <p:cNvSpPr>
            <a:spLocks/>
          </p:cNvSpPr>
          <p:nvPr userDrawn="1"/>
        </p:nvSpPr>
        <p:spPr bwMode="black">
          <a:xfrm>
            <a:off x="4547558" y="5654198"/>
            <a:ext cx="31090"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5" name="Freeform 44"/>
          <p:cNvSpPr>
            <a:spLocks/>
          </p:cNvSpPr>
          <p:nvPr userDrawn="1"/>
        </p:nvSpPr>
        <p:spPr bwMode="black">
          <a:xfrm>
            <a:off x="4711686" y="5525726"/>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7" name="Freeform 46"/>
          <p:cNvSpPr>
            <a:spLocks/>
          </p:cNvSpPr>
          <p:nvPr userDrawn="1"/>
        </p:nvSpPr>
        <p:spPr bwMode="black">
          <a:xfrm>
            <a:off x="4874366" y="5654198"/>
            <a:ext cx="29644"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Tree>
    <p:extLst>
      <p:ext uri="{BB962C8B-B14F-4D97-AF65-F5344CB8AC3E}">
        <p14:creationId xmlns:p14="http://schemas.microsoft.com/office/powerpoint/2010/main" val="19078842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00"/>
                                        <p:tgtEl>
                                          <p:spTgt spid="41"/>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00"/>
                                        <p:tgtEl>
                                          <p:spTgt spid="4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00"/>
                                        <p:tgtEl>
                                          <p:spTgt spid="4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700"/>
                                        <p:tgtEl>
                                          <p:spTgt spid="4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00"/>
                                        <p:tgtEl>
                                          <p:spTgt spid="4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700"/>
                                        <p:tgtEl>
                                          <p:spTgt spid="46"/>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9"/>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1"/>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3"/>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5"/>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7"/>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40"/>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2"/>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4"/>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6"/>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00"/>
                                        <p:tgtEl>
                                          <p:spTgt spid="36"/>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700"/>
                                        <p:tgtEl>
                                          <p:spTgt spid="34"/>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700"/>
                                        <p:tgtEl>
                                          <p:spTgt spid="3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00"/>
                                        <p:tgtEl>
                                          <p:spTgt spid="35"/>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56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a:prstGeom prst="rect">
            <a:avLst/>
          </a:prstGeom>
        </p:spPr>
        <p:txBody>
          <a:bodyPr/>
          <a:lstStyle>
            <a:lvl1pPr>
              <a:defRPr>
                <a:gradFill>
                  <a:gsLst>
                    <a:gs pos="0">
                      <a:srgbClr val="2BA2CC"/>
                    </a:gs>
                    <a:gs pos="100000">
                      <a:srgbClr val="2C2B70"/>
                    </a:gs>
                  </a:gsLst>
                  <a:lin ang="4800000" scaled="0"/>
                </a:gradFill>
                <a:latin typeface="+mj-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845492602"/>
      </p:ext>
    </p:extLst>
  </p:cSld>
  <p:clrMapOvr>
    <a:masterClrMapping/>
  </p:clrMapOvr>
  <p:transition>
    <p:wipe dir="r"/>
  </p:transition>
  <p:timing>
    <p:tnLst>
      <p:par>
        <p:cTn id="1" dur="indefinite" restart="never" nodeType="tmRoot"/>
      </p:par>
    </p:tnLst>
  </p:timing>
</p:sldLayout>
</file>

<file path=ppt/slideLayouts/slideLayout56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hasCustomPrompt="1"/>
          </p:nvPr>
        </p:nvSpPr>
        <p:spPr>
          <a:xfrm>
            <a:off x="734685" y="4684777"/>
            <a:ext cx="8112126" cy="384175"/>
          </a:xfrm>
        </p:spPr>
        <p:txBody>
          <a:bodyPr lIns="0" tIns="0" rIns="0" bIns="0" anchor="b" anchorCtr="0">
            <a:noAutofit/>
          </a:bodyPr>
          <a:lstStyle>
            <a:lvl1pPr marL="0" indent="0" algn="l">
              <a:buNone/>
              <a:defRPr sz="24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grpSp>
        <p:nvGrpSpPr>
          <p:cNvPr id="53" name="Group 5"/>
          <p:cNvGrpSpPr>
            <a:grpSpLocks/>
          </p:cNvGrpSpPr>
          <p:nvPr userDrawn="1"/>
        </p:nvGrpSpPr>
        <p:grpSpPr bwMode="auto">
          <a:xfrm>
            <a:off x="843339"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39" name="Text Placeholder 38"/>
          <p:cNvSpPr>
            <a:spLocks noGrp="1"/>
          </p:cNvSpPr>
          <p:nvPr>
            <p:ph type="body" sz="quarter" idx="10" hasCustomPrompt="1"/>
          </p:nvPr>
        </p:nvSpPr>
        <p:spPr>
          <a:xfrm>
            <a:off x="734684" y="5030831"/>
            <a:ext cx="8112650" cy="490494"/>
          </a:xfrm>
        </p:spPr>
        <p:txBody>
          <a:bodyPr lIns="0" tIns="0" rIns="0" bIns="0" anchor="b" anchorCtr="0"/>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734684" y="5626121"/>
            <a:ext cx="8112650" cy="384175"/>
          </a:xfrm>
        </p:spPr>
        <p:txBody>
          <a:bodyPr lIns="0" tIns="0" rIns="0" bIns="0" anchor="b" anchorCtr="0"/>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42" name="Rounded Rectangle 41"/>
          <p:cNvSpPr/>
          <p:nvPr userDrawn="1"/>
        </p:nvSpPr>
        <p:spPr>
          <a:xfrm>
            <a:off x="-465116" y="1885516"/>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r>
              <a:rPr lang="en-US" sz="4800" dirty="0" smtClean="0">
                <a:solidFill>
                  <a:srgbClr val="FFFFFF"/>
                </a:solidFill>
              </a:rPr>
              <a:t>Collaboration Video Champion Series</a:t>
            </a:r>
          </a:p>
        </p:txBody>
      </p:sp>
      <p:sp>
        <p:nvSpPr>
          <p:cNvPr id="47" name="Rectangle 5"/>
          <p:cNvSpPr>
            <a:spLocks noChangeArrowheads="1"/>
          </p:cNvSpPr>
          <p:nvPr userDrawn="1"/>
        </p:nvSpPr>
        <p:spPr bwMode="ltGray">
          <a:xfrm>
            <a:off x="7784638" y="658453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3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76" y="658626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2011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233797573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64.xml><?xml version="1.0" encoding="utf-8"?>
<p:sldLayout xmlns:a="http://schemas.openxmlformats.org/drawingml/2006/main" xmlns:r="http://schemas.openxmlformats.org/officeDocument/2006/relationships" xmlns:p="http://schemas.openxmlformats.org/presentationml/2006/main" showMasterSp="0" preserve="1" userDrawn="1">
  <p:cSld name="4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3"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
          <p:cNvGrpSpPr>
            <a:grpSpLocks/>
          </p:cNvGrpSpPr>
          <p:nvPr userDrawn="1"/>
        </p:nvGrpSpPr>
        <p:grpSpPr bwMode="auto">
          <a:xfrm>
            <a:off x="843339"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42" name="Rounded Rectangle 41"/>
          <p:cNvSpPr/>
          <p:nvPr userDrawn="1"/>
        </p:nvSpPr>
        <p:spPr>
          <a:xfrm>
            <a:off x="-465116" y="1885516"/>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endParaRPr lang="en-US" sz="4800" dirty="0" smtClean="0">
              <a:solidFill>
                <a:srgbClr val="FFFFFF"/>
              </a:solidFill>
            </a:endParaRPr>
          </a:p>
        </p:txBody>
      </p:sp>
      <p:sp>
        <p:nvSpPr>
          <p:cNvPr id="47" name="Rectangle 5"/>
          <p:cNvSpPr>
            <a:spLocks noChangeArrowheads="1"/>
          </p:cNvSpPr>
          <p:nvPr userDrawn="1"/>
        </p:nvSpPr>
        <p:spPr bwMode="ltGray">
          <a:xfrm>
            <a:off x="7784638" y="658453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41" y="658043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76" y="658626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2014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103641685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6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4" name="Rectangle 5"/>
          <p:cNvSpPr>
            <a:spLocks noChangeArrowheads="1"/>
          </p:cNvSpPr>
          <p:nvPr userDrawn="1"/>
        </p:nvSpPr>
        <p:spPr bwMode="ltGray">
          <a:xfrm>
            <a:off x="7784638" y="658453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13" name="Rectangle 7"/>
          <p:cNvSpPr>
            <a:spLocks noChangeArrowheads="1"/>
          </p:cNvSpPr>
          <p:nvPr userDrawn="1"/>
        </p:nvSpPr>
        <p:spPr bwMode="ltGray">
          <a:xfrm>
            <a:off x="8601886" y="658043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
        <p:nvSpPr>
          <p:cNvPr id="14" name="Rectangle 4"/>
          <p:cNvSpPr>
            <a:spLocks noChangeArrowheads="1"/>
          </p:cNvSpPr>
          <p:nvPr userDrawn="1"/>
        </p:nvSpPr>
        <p:spPr bwMode="ltGray">
          <a:xfrm>
            <a:off x="284731" y="658626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2011 Cisco and/or its affiliates. All rights reserved.</a:t>
            </a:r>
            <a:endParaRPr lang="en-US" sz="600" dirty="0">
              <a:solidFill>
                <a:srgbClr val="C0C0C0"/>
              </a:solidFill>
            </a:endParaRPr>
          </a:p>
        </p:txBody>
      </p:sp>
      <p:pic>
        <p:nvPicPr>
          <p:cNvPr id="18" name="Picture 17"/>
          <p:cNvPicPr>
            <a:picLocks noChangeAspect="1"/>
          </p:cNvPicPr>
          <p:nvPr/>
        </p:nvPicPr>
        <p:blipFill>
          <a:blip r:embed="rId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1375362739"/>
      </p:ext>
    </p:extLst>
  </p:cSld>
  <p:clrMapOvr>
    <a:masterClrMapping/>
  </p:clrMapOvr>
  <p:transition>
    <p:wipe dir="r"/>
  </p:transition>
  <p:timing>
    <p:tnLst>
      <p:par>
        <p:cTn id="1" dur="indefinite" restart="never" nodeType="tmRoot"/>
      </p:par>
    </p:tnLst>
  </p:timing>
</p:sldLayout>
</file>

<file path=ppt/slideLayouts/slideLayout566.xml><?xml version="1.0" encoding="utf-8"?>
<p:sldLayout xmlns:a="http://schemas.openxmlformats.org/drawingml/2006/main" xmlns:r="http://schemas.openxmlformats.org/officeDocument/2006/relationships" xmlns:p="http://schemas.openxmlformats.org/presentationml/2006/main" showMasterSp="0" preserve="1" userDrawn="1">
  <p:cSld name="1_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549380574"/>
      </p:ext>
    </p:extLst>
  </p:cSld>
  <p:clrMapOvr>
    <a:masterClrMapping/>
  </p:clrMapOvr>
  <p:transition>
    <p:wipe dir="r"/>
  </p:transition>
  <p:timing>
    <p:tnLst>
      <p:par>
        <p:cTn id="1" dur="indefinite" restart="never" nodeType="tmRoot"/>
      </p:par>
    </p:tnLst>
  </p:timing>
</p:sldLayout>
</file>

<file path=ppt/slideLayouts/slideLayout56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8467110" cy="4762500"/>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759512954"/>
      </p:ext>
    </p:extLst>
  </p:cSld>
  <p:clrMapOvr>
    <a:masterClrMapping/>
  </p:clrMapOvr>
  <p:transition>
    <p:wipe dir="r"/>
  </p:transition>
  <p:timing>
    <p:tnLst>
      <p:par>
        <p:cTn id="1" dur="indefinite" restart="never" nodeType="tmRoot"/>
      </p:par>
    </p:tnLst>
  </p:timing>
</p:sldLayout>
</file>

<file path=ppt/slideLayouts/slideLayout56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4021116"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584525" y="1511300"/>
            <a:ext cx="4222440"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ctrTitle" hasCustomPrompt="1"/>
          </p:nvPr>
        </p:nvSpPr>
        <p:spPr>
          <a:xfrm>
            <a:off x="337036" y="417124"/>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23694228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6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37034" y="1511300"/>
            <a:ext cx="2668457" cy="4762500"/>
          </a:xfrm>
        </p:spPr>
        <p:txBody>
          <a:bodyPr/>
          <a:lstStyle>
            <a:lvl1pPr>
              <a:defRPr>
                <a:gradFill flip="none" rotWithShape="1">
                  <a:gsLst>
                    <a:gs pos="0">
                      <a:srgbClr val="1E257F"/>
                    </a:gs>
                    <a:gs pos="100000">
                      <a:srgbClr val="259ADC"/>
                    </a:gs>
                  </a:gsLst>
                  <a:lin ang="0" scaled="1"/>
                  <a:tileRect/>
                </a:gradFill>
                <a:latin typeface="+mj-lt"/>
                <a:cs typeface="Arial" pitchFamily="34" charset="0"/>
              </a:defRPr>
            </a:lvl1pPr>
            <a:lvl2pPr>
              <a:defRPr>
                <a:solidFill>
                  <a:srgbClr val="546568"/>
                </a:solidFill>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p:nvPr>
        </p:nvSpPr>
        <p:spPr>
          <a:xfrm>
            <a:off x="3289230" y="1511300"/>
            <a:ext cx="2593975"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p:nvPr>
        </p:nvSpPr>
        <p:spPr>
          <a:xfrm>
            <a:off x="6173303" y="1511300"/>
            <a:ext cx="2633662"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7"/>
          <p:cNvSpPr>
            <a:spLocks noGrp="1"/>
          </p:cNvSpPr>
          <p:nvPr>
            <p:ph type="body" sz="quarter" idx="17"/>
          </p:nvPr>
        </p:nvSpPr>
        <p:spPr>
          <a:xfrm>
            <a:off x="337034" y="417124"/>
            <a:ext cx="2668457"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2" name="Text Placeholder 17"/>
          <p:cNvSpPr>
            <a:spLocks noGrp="1"/>
          </p:cNvSpPr>
          <p:nvPr>
            <p:ph type="body" sz="quarter" idx="19"/>
          </p:nvPr>
        </p:nvSpPr>
        <p:spPr>
          <a:xfrm>
            <a:off x="3289220" y="417124"/>
            <a:ext cx="2599859"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3" name="Text Placeholder 17"/>
          <p:cNvSpPr>
            <a:spLocks noGrp="1"/>
          </p:cNvSpPr>
          <p:nvPr>
            <p:ph type="body" sz="quarter" idx="20"/>
          </p:nvPr>
        </p:nvSpPr>
        <p:spPr>
          <a:xfrm>
            <a:off x="6172807" y="417124"/>
            <a:ext cx="2634158"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Tree>
    <p:extLst>
      <p:ext uri="{BB962C8B-B14F-4D97-AF65-F5344CB8AC3E}">
        <p14:creationId xmlns:p14="http://schemas.microsoft.com/office/powerpoint/2010/main" val="3792746046"/>
      </p:ext>
    </p:extLst>
  </p:cSld>
  <p:clrMapOvr>
    <a:masterClrMapping/>
  </p:clrMapOvr>
  <p:transition>
    <p:wipe dir="r"/>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2_Full bleed photo">
    <p:bg>
      <p:bgPr>
        <a:solidFill>
          <a:schemeClr val="tx2"/>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83"/>
            <a:ext cx="9144000" cy="6618515"/>
          </a:xfrm>
          <a:prstGeom prst="rect">
            <a:avLst/>
          </a:prstGeom>
        </p:spPr>
        <p:txBody>
          <a:bodyPr vert="horz"/>
          <a:lstStyle>
            <a:lvl1pPr marL="0" indent="0" algn="ctr">
              <a:buNone/>
              <a:defRPr sz="1500" baseline="0">
                <a:solidFill>
                  <a:schemeClr val="bg1"/>
                </a:solidFill>
                <a:latin typeface="+mn-lt"/>
                <a:cs typeface="CiscoSans ExtraLight"/>
              </a:defRPr>
            </a:lvl1pPr>
          </a:lstStyle>
          <a:p>
            <a:r>
              <a:rPr lang="en-US" smtClean="0"/>
              <a:t>Click icon to add picture</a:t>
            </a:r>
            <a:endParaRPr lang="en-US" dirty="0"/>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7448786"/>
      </p:ext>
    </p:extLst>
  </p:cSld>
  <p:clrMapOvr>
    <a:masterClrMapping/>
  </p:clrMapOvr>
  <p:transition spd="slow">
    <p:wipe/>
  </p:transition>
  <p:timing>
    <p:tnLst>
      <p:par>
        <p:cTn id="1" dur="indefinite" restart="never" nodeType="tmRoot"/>
      </p:par>
    </p:tnLst>
  </p:timing>
</p:sldLayout>
</file>

<file path=ppt/slideLayouts/slideLayout570.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584535" y="1511299"/>
            <a:ext cx="4222441" cy="4762501"/>
          </a:xfrm>
        </p:spPr>
        <p:txBody>
          <a:bodyPr lIns="0" rIns="0" anchor="ctr" anchorCtr="0">
            <a:noAutofit/>
          </a:bodyPr>
          <a:lstStyle>
            <a:lvl1pPr marL="0" indent="0">
              <a:buFontTx/>
              <a:buNone/>
              <a:defRPr sz="2000" baseline="0">
                <a:solidFill>
                  <a:srgbClr val="259ADC"/>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Title 1"/>
          <p:cNvSpPr txBox="1">
            <a:spLocks/>
          </p:cNvSpPr>
          <p:nvPr userDrawn="1"/>
        </p:nvSpPr>
        <p:spPr>
          <a:xfrm>
            <a:off x="337036" y="417124"/>
            <a:ext cx="8469931" cy="967179"/>
          </a:xfrm>
          <a:prstGeom prst="rect">
            <a:avLst/>
          </a:prstGeom>
          <a:gradFill flip="none" rotWithShape="1">
            <a:gsLst>
              <a:gs pos="0">
                <a:srgbClr val="1E257F"/>
              </a:gs>
              <a:gs pos="100000">
                <a:srgbClr val="259ADC"/>
              </a:gs>
            </a:gsLst>
            <a:lin ang="0" scaled="1"/>
            <a:tileRect/>
          </a:gradFill>
        </p:spPr>
        <p:txBody>
          <a:bodyPr vert="horz" lIns="144000" tIns="0" rIns="0" bIns="36000" rtlCol="0" anchor="b" anchorCtr="0">
            <a:noAutofit/>
          </a:bodyPr>
          <a:lstStyle>
            <a:lvl1pPr algn="l" defTabSz="914400" rtl="0" eaLnBrk="1" latinLnBrk="0" hangingPunct="1">
              <a:lnSpc>
                <a:spcPct val="85000"/>
              </a:lnSpc>
              <a:spcBef>
                <a:spcPct val="0"/>
              </a:spcBef>
              <a:buNone/>
              <a:defRPr lang="en-US" sz="4200" b="0" kern="1200" spc="0" baseline="0" dirty="0">
                <a:solidFill>
                  <a:schemeClr val="bg1"/>
                </a:solidFill>
                <a:latin typeface="+mj-lt"/>
                <a:ea typeface="+mj-ea"/>
                <a:cs typeface="+mj-cs"/>
              </a:defRPr>
            </a:lvl1pPr>
          </a:lstStyle>
          <a:p>
            <a:pPr>
              <a:defRPr/>
            </a:pPr>
            <a:r>
              <a:rPr smtClean="0">
                <a:solidFill>
                  <a:srgbClr val="FFFFFF"/>
                </a:solidFill>
              </a:rPr>
              <a:t>Slide Title Goes Here</a:t>
            </a:r>
            <a:endParaRPr>
              <a:solidFill>
                <a:srgbClr val="FFFFFF"/>
              </a:solidFill>
            </a:endParaRPr>
          </a:p>
        </p:txBody>
      </p:sp>
      <p:sp>
        <p:nvSpPr>
          <p:cNvPr id="11" name="Title 1"/>
          <p:cNvSpPr>
            <a:spLocks noGrp="1"/>
          </p:cNvSpPr>
          <p:nvPr>
            <p:ph type="title" hasCustomPrompt="1"/>
          </p:nvPr>
        </p:nvSpPr>
        <p:spPr>
          <a:xfrm>
            <a:off x="337034" y="1511300"/>
            <a:ext cx="4021116" cy="4762500"/>
          </a:xfrm>
        </p:spPr>
        <p:txBody>
          <a:bodyPr vert="horz" lIns="0" tIns="45720" rIns="0" bIns="45720" rtlCol="0" anchor="ctr" anchorCtr="0">
            <a:noAutofit/>
          </a:bodyPr>
          <a:lstStyle>
            <a:lvl1pPr marL="0" indent="0" algn="l" defTabSz="914400" rtl="0" eaLnBrk="1" latinLnBrk="0" hangingPunct="1">
              <a:lnSpc>
                <a:spcPct val="90000"/>
              </a:lnSpc>
              <a:spcBef>
                <a:spcPct val="0"/>
              </a:spcBef>
              <a:buClr>
                <a:schemeClr val="tx1"/>
              </a:buClr>
              <a:buFont typeface="Ciscolight" pitchFamily="2" charset="0"/>
              <a:buNone/>
              <a:defRPr lang="en-US" sz="5400" b="0" kern="1200" spc="0" baseline="0" dirty="0">
                <a:gradFill>
                  <a:gsLst>
                    <a:gs pos="0">
                      <a:srgbClr val="1E257F"/>
                    </a:gs>
                    <a:gs pos="100000">
                      <a:srgbClr val="259ADC"/>
                    </a:gs>
                  </a:gsLst>
                  <a:lin ang="1200000" scaled="0"/>
                </a:gradFill>
                <a:latin typeface="+mj-lt"/>
                <a:ea typeface="+mj-ea"/>
                <a:cs typeface="+mj-cs"/>
              </a:defRPr>
            </a:lvl1pPr>
          </a:lstStyle>
          <a:p>
            <a:r>
              <a:rPr lang="en-US" dirty="0" smtClean="0"/>
              <a:t>Telling Shared Experiences</a:t>
            </a:r>
            <a:endParaRPr lang="en-US" dirty="0"/>
          </a:p>
        </p:txBody>
      </p:sp>
    </p:spTree>
    <p:extLst>
      <p:ext uri="{BB962C8B-B14F-4D97-AF65-F5344CB8AC3E}">
        <p14:creationId xmlns:p14="http://schemas.microsoft.com/office/powerpoint/2010/main" val="558901773"/>
      </p:ext>
    </p:extLst>
  </p:cSld>
  <p:clrMapOvr>
    <a:masterClrMapping/>
  </p:clrMapOvr>
  <p:transition>
    <p:wipe dir="r"/>
  </p:transition>
  <p:timing>
    <p:tnLst>
      <p:par>
        <p:cTn id="1" dur="indefinite" restart="never" nodeType="tmRoot"/>
      </p:par>
    </p:tnLst>
  </p:timing>
</p:sldLayout>
</file>

<file path=ppt/slideLayouts/slideLayout57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 y="0"/>
            <a:ext cx="9146383" cy="6858000"/>
          </a:xfrm>
          <a:prstGeom prst="rect">
            <a:avLst/>
          </a:prstGeom>
        </p:spPr>
      </p:pic>
      <p:sp>
        <p:nvSpPr>
          <p:cNvPr id="34" name="Rectangle 33"/>
          <p:cNvSpPr>
            <a:spLocks noChangeArrowheads="1"/>
          </p:cNvSpPr>
          <p:nvPr userDrawn="1"/>
        </p:nvSpPr>
        <p:spPr bwMode="black">
          <a:xfrm>
            <a:off x="4414521" y="5844550"/>
            <a:ext cx="31090" cy="157016"/>
          </a:xfrm>
          <a:prstGeom prst="rect">
            <a:avLst/>
          </a:prstGeom>
          <a:solidFill>
            <a:schemeClr val="bg1"/>
          </a:solidFill>
          <a:ln w="9525">
            <a:noFill/>
            <a:miter lim="800000"/>
            <a:headEnd/>
            <a:tailEnd/>
          </a:ln>
        </p:spPr>
        <p:txBody>
          <a:bodyPr/>
          <a:lstStyle/>
          <a:p>
            <a:endParaRPr lang="en-US">
              <a:solidFill>
                <a:srgbClr val="0096D6"/>
              </a:solidFill>
            </a:endParaRPr>
          </a:p>
        </p:txBody>
      </p:sp>
      <p:sp>
        <p:nvSpPr>
          <p:cNvPr id="35" name="Freeform 34"/>
          <p:cNvSpPr>
            <a:spLocks/>
          </p:cNvSpPr>
          <p:nvPr userDrawn="1"/>
        </p:nvSpPr>
        <p:spPr bwMode="black">
          <a:xfrm>
            <a:off x="4595649" y="5840202"/>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6" name="Freeform 35"/>
          <p:cNvSpPr>
            <a:spLocks/>
          </p:cNvSpPr>
          <p:nvPr userDrawn="1"/>
        </p:nvSpPr>
        <p:spPr bwMode="black">
          <a:xfrm>
            <a:off x="4284386" y="5840202"/>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7" name="Freeform 36"/>
          <p:cNvSpPr>
            <a:spLocks noEditPoints="1"/>
          </p:cNvSpPr>
          <p:nvPr userDrawn="1"/>
        </p:nvSpPr>
        <p:spPr bwMode="black">
          <a:xfrm>
            <a:off x="4718192" y="5840202"/>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endParaRPr>
          </a:p>
        </p:txBody>
      </p:sp>
      <p:sp>
        <p:nvSpPr>
          <p:cNvPr id="38" name="Freeform 37"/>
          <p:cNvSpPr>
            <a:spLocks/>
          </p:cNvSpPr>
          <p:nvPr userDrawn="1"/>
        </p:nvSpPr>
        <p:spPr bwMode="black">
          <a:xfrm>
            <a:off x="4485749" y="5840202"/>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endParaRPr>
          </a:p>
        </p:txBody>
      </p:sp>
      <p:sp>
        <p:nvSpPr>
          <p:cNvPr id="39" name="Freeform 38"/>
          <p:cNvSpPr>
            <a:spLocks/>
          </p:cNvSpPr>
          <p:nvPr userDrawn="1"/>
        </p:nvSpPr>
        <p:spPr bwMode="black">
          <a:xfrm>
            <a:off x="4222558" y="5654198"/>
            <a:ext cx="29282"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1" name="Freeform 40"/>
          <p:cNvSpPr>
            <a:spLocks/>
          </p:cNvSpPr>
          <p:nvPr userDrawn="1"/>
        </p:nvSpPr>
        <p:spPr bwMode="black">
          <a:xfrm>
            <a:off x="4385239" y="5525708"/>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3" name="Freeform 42"/>
          <p:cNvSpPr>
            <a:spLocks/>
          </p:cNvSpPr>
          <p:nvPr userDrawn="1"/>
        </p:nvSpPr>
        <p:spPr bwMode="black">
          <a:xfrm>
            <a:off x="4547558" y="5654198"/>
            <a:ext cx="31090"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5" name="Freeform 44"/>
          <p:cNvSpPr>
            <a:spLocks/>
          </p:cNvSpPr>
          <p:nvPr userDrawn="1"/>
        </p:nvSpPr>
        <p:spPr bwMode="black">
          <a:xfrm>
            <a:off x="4711686" y="5525708"/>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7" name="Freeform 46"/>
          <p:cNvSpPr>
            <a:spLocks/>
          </p:cNvSpPr>
          <p:nvPr userDrawn="1"/>
        </p:nvSpPr>
        <p:spPr bwMode="black">
          <a:xfrm>
            <a:off x="4874366" y="5654198"/>
            <a:ext cx="29644"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Tree>
    <p:extLst>
      <p:ext uri="{BB962C8B-B14F-4D97-AF65-F5344CB8AC3E}">
        <p14:creationId xmlns:p14="http://schemas.microsoft.com/office/powerpoint/2010/main" val="106599287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00"/>
                                        <p:tgtEl>
                                          <p:spTgt spid="41"/>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00"/>
                                        <p:tgtEl>
                                          <p:spTgt spid="4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00"/>
                                        <p:tgtEl>
                                          <p:spTgt spid="4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700"/>
                                        <p:tgtEl>
                                          <p:spTgt spid="4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00"/>
                                        <p:tgtEl>
                                          <p:spTgt spid="4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700"/>
                                        <p:tgtEl>
                                          <p:spTgt spid="46"/>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9"/>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1"/>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3"/>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5"/>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7"/>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40"/>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2"/>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4"/>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6"/>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00"/>
                                        <p:tgtEl>
                                          <p:spTgt spid="36"/>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700"/>
                                        <p:tgtEl>
                                          <p:spTgt spid="34"/>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700"/>
                                        <p:tgtEl>
                                          <p:spTgt spid="3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00"/>
                                        <p:tgtEl>
                                          <p:spTgt spid="35"/>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57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a:prstGeom prst="rect">
            <a:avLst/>
          </a:prstGeom>
        </p:spPr>
        <p:txBody>
          <a:bodyPr/>
          <a:lstStyle>
            <a:lvl1pPr>
              <a:defRPr>
                <a:gradFill>
                  <a:gsLst>
                    <a:gs pos="0">
                      <a:srgbClr val="2BA2CC"/>
                    </a:gs>
                    <a:gs pos="100000">
                      <a:srgbClr val="2C2B70"/>
                    </a:gs>
                  </a:gsLst>
                  <a:lin ang="4800000" scaled="0"/>
                </a:gradFill>
                <a:latin typeface="+mj-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63666537"/>
      </p:ext>
    </p:extLst>
  </p:cSld>
  <p:clrMapOvr>
    <a:masterClrMapping/>
  </p:clrMapOvr>
  <p:transition>
    <p:wipe dir="r"/>
  </p:transition>
  <p:timing>
    <p:tnLst>
      <p:par>
        <p:cTn id="1" dur="indefinite" restart="never" nodeType="tmRoot"/>
      </p:par>
    </p:tnLst>
  </p:timing>
</p:sldLayout>
</file>

<file path=ppt/slideLayouts/slideLayout573.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2"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Subtitle 2"/>
          <p:cNvSpPr>
            <a:spLocks noGrp="1"/>
          </p:cNvSpPr>
          <p:nvPr>
            <p:ph type="subTitle" idx="1" hasCustomPrompt="1"/>
          </p:nvPr>
        </p:nvSpPr>
        <p:spPr>
          <a:xfrm>
            <a:off x="734685" y="4684757"/>
            <a:ext cx="8112126" cy="384175"/>
          </a:xfrm>
        </p:spPr>
        <p:txBody>
          <a:bodyPr lIns="0" tIns="0" rIns="0" bIns="0" anchor="b" anchorCtr="0">
            <a:noAutofit/>
          </a:bodyPr>
          <a:lstStyle>
            <a:lvl1pPr marL="0" indent="0" algn="l">
              <a:buNone/>
              <a:defRPr sz="2400" b="0">
                <a:solidFill>
                  <a:schemeClr val="bg1"/>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Presenter Name</a:t>
            </a:r>
            <a:endParaRPr lang="en-US" dirty="0"/>
          </a:p>
        </p:txBody>
      </p:sp>
      <p:grpSp>
        <p:nvGrpSpPr>
          <p:cNvPr id="53" name="Group 5"/>
          <p:cNvGrpSpPr>
            <a:grpSpLocks/>
          </p:cNvGrpSpPr>
          <p:nvPr userDrawn="1"/>
        </p:nvGrpSpPr>
        <p:grpSpPr bwMode="auto">
          <a:xfrm>
            <a:off x="843329"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39" name="Text Placeholder 38"/>
          <p:cNvSpPr>
            <a:spLocks noGrp="1"/>
          </p:cNvSpPr>
          <p:nvPr>
            <p:ph type="body" sz="quarter" idx="10" hasCustomPrompt="1"/>
          </p:nvPr>
        </p:nvSpPr>
        <p:spPr>
          <a:xfrm>
            <a:off x="734684" y="5030831"/>
            <a:ext cx="8112650" cy="490494"/>
          </a:xfrm>
        </p:spPr>
        <p:txBody>
          <a:bodyPr lIns="0" tIns="0" rIns="0" bIns="0" anchor="b" anchorCtr="0"/>
          <a:lstStyle>
            <a:lvl1pPr marL="0" indent="0">
              <a:buFontTx/>
              <a:buNone/>
              <a:defRPr lang="en-US" sz="18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Presenter Title</a:t>
            </a:r>
            <a:endParaRPr lang="en-US" dirty="0"/>
          </a:p>
        </p:txBody>
      </p:sp>
      <p:sp>
        <p:nvSpPr>
          <p:cNvPr id="41" name="Text Placeholder 40"/>
          <p:cNvSpPr>
            <a:spLocks noGrp="1"/>
          </p:cNvSpPr>
          <p:nvPr>
            <p:ph type="body" sz="quarter" idx="11" hasCustomPrompt="1"/>
          </p:nvPr>
        </p:nvSpPr>
        <p:spPr>
          <a:xfrm>
            <a:off x="734684" y="5626101"/>
            <a:ext cx="8112650" cy="384175"/>
          </a:xfrm>
        </p:spPr>
        <p:txBody>
          <a:bodyPr lIns="0" tIns="0" rIns="0" bIns="0" anchor="b" anchorCtr="0"/>
          <a:lstStyle>
            <a:lvl1pPr marL="0" indent="0">
              <a:buFontTx/>
              <a:buNone/>
              <a:defRPr lang="en-US" sz="1400" kern="1200" dirty="0" smtClean="0">
                <a:solidFill>
                  <a:schemeClr val="bg1"/>
                </a:solidFill>
                <a:latin typeface="+mj-lt"/>
                <a:ea typeface="+mn-ea"/>
                <a:cs typeface="+mn-cs"/>
              </a:defRPr>
            </a:lvl1pPr>
            <a:lvl2pPr>
              <a:buFontTx/>
              <a:buNone/>
              <a:defRPr lang="en-US" sz="2000" kern="1200" dirty="0" smtClean="0">
                <a:solidFill>
                  <a:schemeClr val="bg1"/>
                </a:solidFill>
                <a:latin typeface="+mj-lt"/>
                <a:ea typeface="+mn-ea"/>
                <a:cs typeface="+mn-cs"/>
              </a:defRPr>
            </a:lvl2pPr>
            <a:lvl3pPr>
              <a:buFontTx/>
              <a:buNone/>
              <a:defRPr lang="en-US" sz="2000" kern="1200" dirty="0" smtClean="0">
                <a:solidFill>
                  <a:schemeClr val="bg1"/>
                </a:solidFill>
                <a:latin typeface="+mj-lt"/>
                <a:ea typeface="+mn-ea"/>
                <a:cs typeface="+mn-cs"/>
              </a:defRPr>
            </a:lvl3pPr>
            <a:lvl4pPr>
              <a:buFontTx/>
              <a:buNone/>
              <a:defRPr lang="en-US" sz="2000" kern="1200" dirty="0" smtClean="0">
                <a:solidFill>
                  <a:schemeClr val="bg1"/>
                </a:solidFill>
                <a:latin typeface="+mj-lt"/>
                <a:ea typeface="+mn-ea"/>
                <a:cs typeface="+mn-cs"/>
              </a:defRPr>
            </a:lvl4pPr>
            <a:lvl5pPr>
              <a:buFontTx/>
              <a:buNone/>
              <a:defRPr lang="en-US" sz="2000" kern="1200" dirty="0" smtClean="0">
                <a:solidFill>
                  <a:schemeClr val="bg1"/>
                </a:solidFill>
                <a:latin typeface="+mj-lt"/>
                <a:ea typeface="+mn-ea"/>
                <a:cs typeface="+mn-cs"/>
              </a:defRPr>
            </a:lvl5pPr>
          </a:lstStyle>
          <a:p>
            <a:pPr lvl="0"/>
            <a:r>
              <a:rPr lang="en-US" dirty="0" smtClean="0"/>
              <a:t>Date</a:t>
            </a:r>
            <a:endParaRPr lang="en-US" dirty="0"/>
          </a:p>
        </p:txBody>
      </p:sp>
      <p:sp>
        <p:nvSpPr>
          <p:cNvPr id="42" name="Rounded Rectangle 41"/>
          <p:cNvSpPr/>
          <p:nvPr userDrawn="1"/>
        </p:nvSpPr>
        <p:spPr>
          <a:xfrm>
            <a:off x="-465117" y="1885496"/>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r>
              <a:rPr lang="en-US" sz="4800" dirty="0" smtClean="0">
                <a:solidFill>
                  <a:srgbClr val="FFFFFF"/>
                </a:solidFill>
              </a:rPr>
              <a:t>Collaboration Video Champion Series</a:t>
            </a:r>
          </a:p>
        </p:txBody>
      </p:sp>
      <p:sp>
        <p:nvSpPr>
          <p:cNvPr id="47" name="Rectangle 5"/>
          <p:cNvSpPr>
            <a:spLocks noChangeArrowheads="1"/>
          </p:cNvSpPr>
          <p:nvPr userDrawn="1"/>
        </p:nvSpPr>
        <p:spPr bwMode="ltGray">
          <a:xfrm>
            <a:off x="7784628" y="658451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39" y="658041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66" y="658624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2011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301952968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74.xml><?xml version="1.0" encoding="utf-8"?>
<p:sldLayout xmlns:a="http://schemas.openxmlformats.org/drawingml/2006/main" xmlns:r="http://schemas.openxmlformats.org/officeDocument/2006/relationships" xmlns:p="http://schemas.openxmlformats.org/presentationml/2006/main" showMasterSp="0" preserve="1" userDrawn="1">
  <p:cSld name="4_Title Slide-animated gradient">
    <p:spTree>
      <p:nvGrpSpPr>
        <p:cNvPr id="1" name=""/>
        <p:cNvGrpSpPr/>
        <p:nvPr/>
      </p:nvGrpSpPr>
      <p:grpSpPr>
        <a:xfrm>
          <a:off x="0" y="0"/>
          <a:ext cx="0" cy="0"/>
          <a:chOff x="0" y="0"/>
          <a:chExt cx="0" cy="0"/>
        </a:xfrm>
      </p:grpSpPr>
      <p:pic>
        <p:nvPicPr>
          <p:cNvPr id="50" name="Picture 4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
            <a:ext cx="9143999" cy="6856214"/>
          </a:xfrm>
          <a:prstGeom prst="rect">
            <a:avLst/>
          </a:prstGeom>
        </p:spPr>
      </p:pic>
      <p:sp>
        <p:nvSpPr>
          <p:cNvPr id="43" name="Rounded Rectangle 42"/>
          <p:cNvSpPr/>
          <p:nvPr userDrawn="1"/>
        </p:nvSpPr>
        <p:spPr>
          <a:xfrm>
            <a:off x="2128702" y="-3570592"/>
            <a:ext cx="1729740" cy="14014174"/>
          </a:xfrm>
          <a:prstGeom prst="roundRect">
            <a:avLst>
              <a:gd name="adj" fmla="val 50000"/>
            </a:avLst>
          </a:prstGeom>
          <a:gradFill flip="none" rotWithShape="1">
            <a:gsLst>
              <a:gs pos="0">
                <a:schemeClr val="bg1">
                  <a:alpha val="15000"/>
                </a:scheme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4" name="Rounded Rectangle 43"/>
          <p:cNvSpPr/>
          <p:nvPr userDrawn="1"/>
        </p:nvSpPr>
        <p:spPr>
          <a:xfrm>
            <a:off x="398962" y="-637720"/>
            <a:ext cx="1729740" cy="8148430"/>
          </a:xfrm>
          <a:prstGeom prst="roundRect">
            <a:avLst>
              <a:gd name="adj" fmla="val 50000"/>
            </a:avLst>
          </a:prstGeom>
          <a:gradFill flip="none" rotWithShape="1">
            <a:gsLst>
              <a:gs pos="0">
                <a:srgbClr val="1A2881">
                  <a:alpha val="40000"/>
                </a:srgbClr>
              </a:gs>
              <a:gs pos="100000">
                <a:srgbClr val="1A2881">
                  <a:alpha val="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5" name="Rounded Rectangle 44"/>
          <p:cNvSpPr/>
          <p:nvPr userDrawn="1"/>
        </p:nvSpPr>
        <p:spPr>
          <a:xfrm rot="10800000">
            <a:off x="1307679" y="4248605"/>
            <a:ext cx="1729740" cy="8148430"/>
          </a:xfrm>
          <a:prstGeom prst="roundRect">
            <a:avLst>
              <a:gd name="adj" fmla="val 50000"/>
            </a:avLst>
          </a:prstGeom>
          <a:gradFill flip="none" rotWithShape="1">
            <a:gsLst>
              <a:gs pos="0">
                <a:schemeClr val="bg1">
                  <a:alpha val="0"/>
                </a:schemeClr>
              </a:gs>
              <a:gs pos="100000">
                <a:schemeClr val="bg1">
                  <a:alpha val="1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6" name="Rounded Rectangle 45"/>
          <p:cNvSpPr/>
          <p:nvPr userDrawn="1"/>
        </p:nvSpPr>
        <p:spPr>
          <a:xfrm rot="10800000">
            <a:off x="3858442" y="1516172"/>
            <a:ext cx="1729740" cy="8148430"/>
          </a:xfrm>
          <a:prstGeom prst="roundRect">
            <a:avLst>
              <a:gd name="adj" fmla="val 50000"/>
            </a:avLst>
          </a:prstGeom>
          <a:gradFill flip="none" rotWithShape="1">
            <a:gsLst>
              <a:gs pos="100000">
                <a:srgbClr val="1A2881">
                  <a:alpha val="0"/>
                </a:srgbClr>
              </a:gs>
              <a:gs pos="0">
                <a:srgbClr val="1A2881">
                  <a:alpha val="72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53" name="Group 5"/>
          <p:cNvGrpSpPr>
            <a:grpSpLocks/>
          </p:cNvGrpSpPr>
          <p:nvPr userDrawn="1"/>
        </p:nvGrpSpPr>
        <p:grpSpPr bwMode="auto">
          <a:xfrm>
            <a:off x="843329" y="571500"/>
            <a:ext cx="850377" cy="602815"/>
            <a:chOff x="384" y="331"/>
            <a:chExt cx="912" cy="485"/>
          </a:xfrm>
        </p:grpSpPr>
        <p:sp>
          <p:nvSpPr>
            <p:cNvPr id="54"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5"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6"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57"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0"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1"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2"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63"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8"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79"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0"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1"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2"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3"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sp>
          <p:nvSpPr>
            <p:cNvPr id="84"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eaLnBrk="0" fontAlgn="base" hangingPunct="0">
                <a:lnSpc>
                  <a:spcPct val="90000"/>
                </a:lnSpc>
                <a:spcBef>
                  <a:spcPct val="0"/>
                </a:spcBef>
                <a:spcAft>
                  <a:spcPct val="0"/>
                </a:spcAft>
                <a:defRPr/>
              </a:pPr>
              <a:endParaRPr lang="en-US" sz="2400" smtClean="0">
                <a:solidFill>
                  <a:srgbClr val="FFFFFF"/>
                </a:solidFill>
              </a:endParaRPr>
            </a:p>
          </p:txBody>
        </p:sp>
      </p:grpSp>
      <p:sp>
        <p:nvSpPr>
          <p:cNvPr id="42" name="Rounded Rectangle 41"/>
          <p:cNvSpPr/>
          <p:nvPr userDrawn="1"/>
        </p:nvSpPr>
        <p:spPr>
          <a:xfrm>
            <a:off x="-465117" y="1885496"/>
            <a:ext cx="5654336" cy="1873705"/>
          </a:xfrm>
          <a:prstGeom prst="roundRect">
            <a:avLst/>
          </a:prstGeom>
          <a:gradFill flip="none" rotWithShape="1">
            <a:gsLst>
              <a:gs pos="13000">
                <a:srgbClr val="09519B"/>
              </a:gs>
              <a:gs pos="100000">
                <a:srgbClr val="2397D9"/>
              </a:gs>
            </a:gsLst>
            <a:lin ang="0" scaled="1"/>
            <a:tileRect/>
          </a:gradFill>
          <a:ln>
            <a:noFill/>
          </a:ln>
          <a:effectLst>
            <a:glow rad="254000">
              <a:srgbClr val="000000">
                <a:alpha val="10000"/>
              </a:srgbClr>
            </a:glow>
          </a:effectLst>
        </p:spPr>
        <p:style>
          <a:lnRef idx="2">
            <a:schemeClr val="accent1">
              <a:shade val="50000"/>
            </a:schemeClr>
          </a:lnRef>
          <a:fillRef idx="1">
            <a:schemeClr val="accent1"/>
          </a:fillRef>
          <a:effectRef idx="0">
            <a:schemeClr val="accent1"/>
          </a:effectRef>
          <a:fontRef idx="minor">
            <a:schemeClr val="lt1"/>
          </a:fontRef>
        </p:style>
        <p:txBody>
          <a:bodyPr lIns="1440000" tIns="0" rIns="0" bIns="72000" rtlCol="0" anchor="ctr"/>
          <a:lstStyle/>
          <a:p>
            <a:endParaRPr lang="en-US" sz="4800" dirty="0" smtClean="0">
              <a:solidFill>
                <a:srgbClr val="FFFFFF"/>
              </a:solidFill>
            </a:endParaRPr>
          </a:p>
        </p:txBody>
      </p:sp>
      <p:sp>
        <p:nvSpPr>
          <p:cNvPr id="47" name="Rectangle 5"/>
          <p:cNvSpPr>
            <a:spLocks noChangeArrowheads="1"/>
          </p:cNvSpPr>
          <p:nvPr userDrawn="1"/>
        </p:nvSpPr>
        <p:spPr bwMode="ltGray">
          <a:xfrm>
            <a:off x="7784628" y="658451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FFFFFF"/>
                </a:solidFill>
              </a:rPr>
              <a:t>Cisco Confidential</a:t>
            </a:r>
          </a:p>
        </p:txBody>
      </p:sp>
      <p:sp>
        <p:nvSpPr>
          <p:cNvPr id="48" name="Rectangle 7"/>
          <p:cNvSpPr>
            <a:spLocks noChangeArrowheads="1"/>
          </p:cNvSpPr>
          <p:nvPr userDrawn="1"/>
        </p:nvSpPr>
        <p:spPr bwMode="ltGray">
          <a:xfrm>
            <a:off x="8620939" y="658041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FFFFFF"/>
                </a:solidFill>
              </a:rPr>
              <a:pPr algn="r" defTabSz="814388"/>
              <a:t>‹#›</a:t>
            </a:fld>
            <a:endParaRPr lang="en-US" sz="600" dirty="0">
              <a:solidFill>
                <a:srgbClr val="FFFFFF"/>
              </a:solidFill>
            </a:endParaRPr>
          </a:p>
        </p:txBody>
      </p:sp>
      <p:sp>
        <p:nvSpPr>
          <p:cNvPr id="49" name="Rectangle 4"/>
          <p:cNvSpPr>
            <a:spLocks noChangeArrowheads="1"/>
          </p:cNvSpPr>
          <p:nvPr userDrawn="1"/>
        </p:nvSpPr>
        <p:spPr bwMode="ltGray">
          <a:xfrm>
            <a:off x="265666" y="658624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FFFFFF"/>
                </a:solidFill>
              </a:rPr>
              <a:t>© 2014 Cisco and/or its affiliates. All rights reserved.</a:t>
            </a:r>
            <a:endParaRPr lang="en-US" sz="600" dirty="0">
              <a:solidFill>
                <a:srgbClr val="FFFFFF"/>
              </a:solidFill>
            </a:endParaRPr>
          </a:p>
        </p:txBody>
      </p:sp>
    </p:spTree>
    <p:extLst>
      <p:ext uri="{BB962C8B-B14F-4D97-AF65-F5344CB8AC3E}">
        <p14:creationId xmlns:p14="http://schemas.microsoft.com/office/powerpoint/2010/main" val="416834984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repeatCount="indefinite" accel="50000" decel="50000" autoRev="1" fill="hold" grpId="0" nodeType="withEffect">
                                  <p:stCondLst>
                                    <p:cond delay="1400"/>
                                  </p:stCondLst>
                                  <p:childTnLst>
                                    <p:animMotion origin="layout" path="M 0 -3.33333E-6 L 0 -1.33194 " pathEditMode="fixed" rAng="0" ptsTypes="AA">
                                      <p:cBhvr>
                                        <p:cTn id="6" dur="4500" fill="hold"/>
                                        <p:tgtEl>
                                          <p:spTgt spid="46"/>
                                        </p:tgtEl>
                                        <p:attrNameLst>
                                          <p:attrName>ppt_x</p:attrName>
                                          <p:attrName>ppt_y</p:attrName>
                                        </p:attrNameLst>
                                      </p:cBhvr>
                                      <p:rCtr x="0" y="-666"/>
                                    </p:animMotion>
                                  </p:childTnLst>
                                </p:cTn>
                              </p:par>
                              <p:par>
                                <p:cTn id="7" presetID="64" presetClass="path" presetSubtype="0" repeatCount="indefinite" accel="50000" decel="50000" autoRev="1" fill="hold" grpId="0" nodeType="withEffect">
                                  <p:stCondLst>
                                    <p:cond delay="3600"/>
                                  </p:stCondLst>
                                  <p:childTnLst>
                                    <p:animMotion origin="layout" path="M 2.77556E-17 -0.00209 L 2.77556E-17 -1.42292 " pathEditMode="fixed" rAng="0" ptsTypes="AA">
                                      <p:cBhvr>
                                        <p:cTn id="8" dur="4500" fill="hold"/>
                                        <p:tgtEl>
                                          <p:spTgt spid="45"/>
                                        </p:tgtEl>
                                        <p:attrNameLst>
                                          <p:attrName>ppt_x</p:attrName>
                                          <p:attrName>ppt_y</p:attrName>
                                        </p:attrNameLst>
                                      </p:cBhvr>
                                      <p:rCtr x="0" y="-710"/>
                                    </p:animMotion>
                                  </p:childTnLst>
                                </p:cTn>
                              </p:par>
                              <p:par>
                                <p:cTn id="9" presetID="42" presetClass="path" presetSubtype="0" repeatCount="indefinite" accel="50000" decel="50000" autoRev="1" fill="hold" grpId="0" nodeType="withEffect">
                                  <p:stCondLst>
                                    <p:cond delay="900"/>
                                  </p:stCondLst>
                                  <p:childTnLst>
                                    <p:animMotion origin="layout" path="M 0 2.59259E-6 L 0 0.81944 " pathEditMode="fixed" rAng="0" ptsTypes="AA">
                                      <p:cBhvr>
                                        <p:cTn id="10" dur="4500" fill="hold"/>
                                        <p:tgtEl>
                                          <p:spTgt spid="44"/>
                                        </p:tgtEl>
                                        <p:attrNameLst>
                                          <p:attrName>ppt_x</p:attrName>
                                          <p:attrName>ppt_y</p:attrName>
                                        </p:attrNameLst>
                                      </p:cBhvr>
                                      <p:rCtr x="0" y="410"/>
                                    </p:animMotion>
                                  </p:childTnLst>
                                </p:cTn>
                              </p:par>
                              <p:par>
                                <p:cTn id="11" presetID="42" presetClass="path" presetSubtype="0" repeatCount="indefinite" accel="50000" decel="50000" autoRev="1" fill="hold" grpId="0" nodeType="withEffect">
                                  <p:stCondLst>
                                    <p:cond delay="2800"/>
                                  </p:stCondLst>
                                  <p:childTnLst>
                                    <p:animMotion origin="layout" path="M 5.55112E-17 2.59259E-6 L 5.55112E-17 1.19028 " pathEditMode="fixed" rAng="0" ptsTypes="AA">
                                      <p:cBhvr>
                                        <p:cTn id="12" dur="4500" fill="hold"/>
                                        <p:tgtEl>
                                          <p:spTgt spid="43"/>
                                        </p:tgtEl>
                                        <p:attrNameLst>
                                          <p:attrName>ppt_x</p:attrName>
                                          <p:attrName>ppt_y</p:attrName>
                                        </p:attrNameLst>
                                      </p:cBhvr>
                                      <p:rCtr x="0" y="5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Lst>
  </p:timing>
</p:sldLayout>
</file>

<file path=ppt/slideLayouts/slideLayout575.xml><?xml version="1.0" encoding="utf-8"?>
<p:sldLayout xmlns:a="http://schemas.openxmlformats.org/drawingml/2006/main" xmlns:r="http://schemas.openxmlformats.org/officeDocument/2006/relationships" xmlns:p="http://schemas.openxmlformats.org/presentationml/2006/main" showMasterSp="0"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4" name="Rectangle 5"/>
          <p:cNvSpPr>
            <a:spLocks noChangeArrowheads="1"/>
          </p:cNvSpPr>
          <p:nvPr userDrawn="1"/>
        </p:nvSpPr>
        <p:spPr bwMode="ltGray">
          <a:xfrm>
            <a:off x="7784628" y="658451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13" name="Rectangle 7"/>
          <p:cNvSpPr>
            <a:spLocks noChangeArrowheads="1"/>
          </p:cNvSpPr>
          <p:nvPr userDrawn="1"/>
        </p:nvSpPr>
        <p:spPr bwMode="ltGray">
          <a:xfrm>
            <a:off x="8601884" y="658041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sp>
        <p:nvSpPr>
          <p:cNvPr id="2" name="Title 1"/>
          <p:cNvSpPr>
            <a:spLocks noGrp="1"/>
          </p:cNvSpPr>
          <p:nvPr>
            <p:ph type="ctrTitle" hasCustomPrompt="1"/>
          </p:nvPr>
        </p:nvSpPr>
        <p:spPr>
          <a:xfrm>
            <a:off x="337034" y="417122"/>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
        <p:nvSpPr>
          <p:cNvPr id="14" name="Rectangle 4"/>
          <p:cNvSpPr>
            <a:spLocks noChangeArrowheads="1"/>
          </p:cNvSpPr>
          <p:nvPr userDrawn="1"/>
        </p:nvSpPr>
        <p:spPr bwMode="ltGray">
          <a:xfrm>
            <a:off x="284721" y="658624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2011 Cisco and/or its affiliates. All rights reserved.</a:t>
            </a:r>
            <a:endParaRPr lang="en-US" sz="600" dirty="0">
              <a:solidFill>
                <a:srgbClr val="C0C0C0"/>
              </a:solidFill>
            </a:endParaRPr>
          </a:p>
        </p:txBody>
      </p:sp>
      <p:pic>
        <p:nvPicPr>
          <p:cNvPr id="18" name="Picture 17"/>
          <p:cNvPicPr>
            <a:picLocks noChangeAspect="1"/>
          </p:cNvPicPr>
          <p:nvPr/>
        </p:nvPicPr>
        <p:blipFill>
          <a:blip r:embed="rId2"/>
          <a:stretch>
            <a:fillRect/>
          </a:stretch>
        </p:blipFill>
        <p:spPr>
          <a:xfrm>
            <a:off x="337034" y="6428009"/>
            <a:ext cx="8469931" cy="152400"/>
          </a:xfrm>
          <a:prstGeom prst="rect">
            <a:avLst/>
          </a:prstGeom>
        </p:spPr>
      </p:pic>
    </p:spTree>
    <p:extLst>
      <p:ext uri="{BB962C8B-B14F-4D97-AF65-F5344CB8AC3E}">
        <p14:creationId xmlns:p14="http://schemas.microsoft.com/office/powerpoint/2010/main" val="2026465990"/>
      </p:ext>
    </p:extLst>
  </p:cSld>
  <p:clrMapOvr>
    <a:masterClrMapping/>
  </p:clrMapOvr>
  <p:transition>
    <p:wipe dir="r"/>
  </p:transition>
  <p:timing>
    <p:tnLst>
      <p:par>
        <p:cTn id="1" dur="indefinite" restart="never" nodeType="tmRoot"/>
      </p:par>
    </p:tnLst>
  </p:timing>
</p:sldLayout>
</file>

<file path=ppt/slideLayouts/slideLayout576.xml><?xml version="1.0" encoding="utf-8"?>
<p:sldLayout xmlns:a="http://schemas.openxmlformats.org/drawingml/2006/main" xmlns:r="http://schemas.openxmlformats.org/officeDocument/2006/relationships" xmlns:p="http://schemas.openxmlformats.org/presentationml/2006/main" showMasterSp="0" preserve="1" userDrawn="1">
  <p:cSld name="1_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anchor="ctr"/>
          <a:lstStyle/>
          <a:p>
            <a:endParaRPr lang="en-US">
              <a:solidFill>
                <a:srgbClr val="0096D6"/>
              </a:solidFill>
            </a:endParaRPr>
          </a:p>
        </p:txBody>
      </p:sp>
      <p:sp>
        <p:nvSpPr>
          <p:cNvPr id="2" name="Title 1"/>
          <p:cNvSpPr>
            <a:spLocks noGrp="1"/>
          </p:cNvSpPr>
          <p:nvPr>
            <p:ph type="ctrTitle" hasCustomPrompt="1"/>
          </p:nvPr>
        </p:nvSpPr>
        <p:spPr>
          <a:xfrm>
            <a:off x="337034" y="417122"/>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1820970878"/>
      </p:ext>
    </p:extLst>
  </p:cSld>
  <p:clrMapOvr>
    <a:masterClrMapping/>
  </p:clrMapOvr>
  <p:transition>
    <p:wipe dir="r"/>
  </p:transition>
  <p:timing>
    <p:tnLst>
      <p:par>
        <p:cTn id="1" dur="indefinite" restart="never" nodeType="tmRoot"/>
      </p:par>
    </p:tnLst>
  </p:timing>
</p:sldLayout>
</file>

<file path=ppt/slideLayouts/slideLayout577.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8467110" cy="4762500"/>
          </a:xfrm>
        </p:spPr>
        <p:txBody>
          <a:bodyPr>
            <a:noAutofit/>
          </a:bodyPr>
          <a:lstStyle>
            <a:lvl1pPr>
              <a:lnSpc>
                <a:spcPct val="95000"/>
              </a:lnSpc>
              <a:spcBef>
                <a:spcPts val="1480"/>
              </a:spcBef>
              <a:defRPr sz="2200">
                <a:solidFill>
                  <a:srgbClr val="435153"/>
                </a:solidFill>
                <a:latin typeface="+mj-lt"/>
              </a:defRPr>
            </a:lvl1pPr>
            <a:lvl2pPr>
              <a:lnSpc>
                <a:spcPct val="95000"/>
              </a:lnSpc>
              <a:spcBef>
                <a:spcPts val="600"/>
              </a:spcBef>
              <a:defRPr>
                <a:solidFill>
                  <a:srgbClr val="435153"/>
                </a:solidFill>
                <a:latin typeface="+mj-lt"/>
              </a:defRPr>
            </a:lvl2pPr>
            <a:lvl3pPr>
              <a:defRPr>
                <a:solidFill>
                  <a:srgbClr val="435153"/>
                </a:solidFill>
                <a:latin typeface="+mj-lt"/>
              </a:defRPr>
            </a:lvl3pPr>
            <a:lvl4pPr>
              <a:defRPr>
                <a:solidFill>
                  <a:srgbClr val="435153"/>
                </a:solidFill>
                <a:latin typeface="+mj-lt"/>
              </a:defRPr>
            </a:lvl4pPr>
            <a:lvl5pPr>
              <a:defRPr>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1"/>
          <p:cNvSpPr>
            <a:spLocks noGrp="1"/>
          </p:cNvSpPr>
          <p:nvPr>
            <p:ph type="ctrTitle" hasCustomPrompt="1"/>
          </p:nvPr>
        </p:nvSpPr>
        <p:spPr>
          <a:xfrm>
            <a:off x="337034" y="417122"/>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165024940"/>
      </p:ext>
    </p:extLst>
  </p:cSld>
  <p:clrMapOvr>
    <a:masterClrMapping/>
  </p:clrMapOvr>
  <p:transition>
    <p:wipe dir="r"/>
  </p:transition>
  <p:timing>
    <p:tnLst>
      <p:par>
        <p:cTn id="1" dur="indefinite" restart="never" nodeType="tmRoot"/>
      </p:par>
    </p:tnLst>
  </p:timing>
</p:sldLayout>
</file>

<file path=ppt/slideLayouts/slideLayout578.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37034" y="1511300"/>
            <a:ext cx="4021116"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4584525" y="1511300"/>
            <a:ext cx="4222440" cy="4762500"/>
          </a:xfrm>
        </p:spPr>
        <p:txBody>
          <a:bodyPr>
            <a:noAutofit/>
          </a:bodyPr>
          <a:lstStyle>
            <a:lvl1pPr>
              <a:lnSpc>
                <a:spcPct val="95000"/>
              </a:lnSpc>
              <a:spcBef>
                <a:spcPts val="1480"/>
              </a:spcBef>
              <a:defRPr sz="1800">
                <a:solidFill>
                  <a:srgbClr val="435153"/>
                </a:solidFill>
                <a:latin typeface="+mj-lt"/>
              </a:defRPr>
            </a:lvl1pPr>
            <a:lvl2pPr>
              <a:lnSpc>
                <a:spcPct val="95000"/>
              </a:lnSpc>
              <a:spcBef>
                <a:spcPts val="600"/>
              </a:spcBef>
              <a:defRPr sz="1400">
                <a:solidFill>
                  <a:srgbClr val="435153"/>
                </a:solidFill>
                <a:latin typeface="+mj-lt"/>
              </a:defRPr>
            </a:lvl2pPr>
            <a:lvl3pPr>
              <a:defRPr sz="1200">
                <a:solidFill>
                  <a:srgbClr val="435153"/>
                </a:solidFill>
                <a:latin typeface="+mj-lt"/>
              </a:defRPr>
            </a:lvl3pPr>
            <a:lvl4pPr>
              <a:defRPr sz="1100">
                <a:solidFill>
                  <a:srgbClr val="435153"/>
                </a:solidFill>
                <a:latin typeface="+mj-lt"/>
              </a:defRPr>
            </a:lvl4pPr>
            <a:lvl5pPr>
              <a:defRPr sz="1100">
                <a:solidFill>
                  <a:srgbClr val="435153"/>
                </a:solidFill>
                <a:latin typeface="+mj-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1"/>
          <p:cNvSpPr>
            <a:spLocks noGrp="1"/>
          </p:cNvSpPr>
          <p:nvPr>
            <p:ph type="ctrTitle" hasCustomPrompt="1"/>
          </p:nvPr>
        </p:nvSpPr>
        <p:spPr>
          <a:xfrm>
            <a:off x="337034" y="417122"/>
            <a:ext cx="8469931" cy="967179"/>
          </a:xfrm>
          <a:gradFill flip="none" rotWithShape="1">
            <a:gsLst>
              <a:gs pos="0">
                <a:srgbClr val="1E257F"/>
              </a:gs>
              <a:gs pos="100000">
                <a:srgbClr val="259ADC"/>
              </a:gs>
            </a:gsLst>
            <a:lin ang="0" scaled="1"/>
            <a:tileRect/>
          </a:gradFill>
        </p:spPr>
        <p:txBody>
          <a:bodyPr lIns="144000" tIns="0" rIns="0" bIns="36000"/>
          <a:lstStyle>
            <a:lvl1pPr marL="0" marR="0" indent="0" algn="l" defTabSz="914400" rtl="0" eaLnBrk="1" fontAlgn="auto" latinLnBrk="0" hangingPunct="1">
              <a:lnSpc>
                <a:spcPct val="85000"/>
              </a:lnSpc>
              <a:spcBef>
                <a:spcPct val="0"/>
              </a:spcBef>
              <a:spcAft>
                <a:spcPts val="0"/>
              </a:spcAft>
              <a:buNone/>
              <a:tabLst/>
              <a:defRPr lang="en-US" sz="4200" b="0" kern="1200" spc="0" baseline="0">
                <a:solidFill>
                  <a:schemeClr val="bg1"/>
                </a:solidFill>
                <a:latin typeface="+mj-lt"/>
                <a:ea typeface="+mj-ea"/>
                <a:cs typeface="+mj-cs"/>
              </a:defRPr>
            </a:lvl1pPr>
          </a:lstStyle>
          <a:p>
            <a:pPr marL="0" marR="0" lvl="0" indent="0" defTabSz="914400" rtl="0" eaLnBrk="1" fontAlgn="auto" latinLnBrk="0" hangingPunct="1">
              <a:lnSpc>
                <a:spcPct val="85000"/>
              </a:lnSpc>
              <a:spcBef>
                <a:spcPct val="0"/>
              </a:spcBef>
              <a:spcAft>
                <a:spcPts val="0"/>
              </a:spcAft>
              <a:tabLst/>
              <a:defRPr/>
            </a:pPr>
            <a:r>
              <a:rPr kumimoji="0" lang="en-US" sz="4200" b="0" i="0" u="none" strike="noStrike" kern="1200" cap="none" spc="0" normalizeH="0" baseline="0" noProof="0" dirty="0" smtClean="0">
                <a:ln>
                  <a:noFill/>
                </a:ln>
                <a:solidFill>
                  <a:schemeClr val="bg1"/>
                </a:solidFill>
                <a:effectLst/>
                <a:uLnTx/>
                <a:uFillTx/>
                <a:latin typeface="+mj-lt"/>
                <a:ea typeface="+mj-ea"/>
                <a:cs typeface="+mj-cs"/>
              </a:rPr>
              <a:t>Slide Title Goes Here</a:t>
            </a:r>
            <a:endParaRPr kumimoji="0" lang="en-US" sz="4200" b="0" i="0" u="none" strike="noStrike" kern="1200" cap="none" spc="0" normalizeH="0" baseline="0" noProof="0" dirty="0">
              <a:ln>
                <a:noFill/>
              </a:ln>
              <a:solidFill>
                <a:schemeClr val="bg1"/>
              </a:solidFill>
              <a:effectLst/>
              <a:uLnTx/>
              <a:uFillTx/>
              <a:latin typeface="+mj-lt"/>
              <a:ea typeface="+mj-ea"/>
              <a:cs typeface="+mj-cs"/>
            </a:endParaRPr>
          </a:p>
        </p:txBody>
      </p:sp>
    </p:spTree>
    <p:extLst>
      <p:ext uri="{BB962C8B-B14F-4D97-AF65-F5344CB8AC3E}">
        <p14:creationId xmlns:p14="http://schemas.microsoft.com/office/powerpoint/2010/main" val="282649196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1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Layout>
</file>

<file path=ppt/slideLayouts/slideLayout57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3" name="Text Placeholder 12"/>
          <p:cNvSpPr>
            <a:spLocks noGrp="1"/>
          </p:cNvSpPr>
          <p:nvPr>
            <p:ph type="body" sz="quarter" idx="14"/>
          </p:nvPr>
        </p:nvSpPr>
        <p:spPr>
          <a:xfrm>
            <a:off x="337034" y="1511300"/>
            <a:ext cx="2668457" cy="4762500"/>
          </a:xfrm>
        </p:spPr>
        <p:txBody>
          <a:bodyPr/>
          <a:lstStyle>
            <a:lvl1pPr>
              <a:defRPr>
                <a:gradFill flip="none" rotWithShape="1">
                  <a:gsLst>
                    <a:gs pos="0">
                      <a:srgbClr val="1E257F"/>
                    </a:gs>
                    <a:gs pos="100000">
                      <a:srgbClr val="259ADC"/>
                    </a:gs>
                  </a:gsLst>
                  <a:lin ang="0" scaled="1"/>
                  <a:tileRect/>
                </a:gradFill>
                <a:latin typeface="+mj-lt"/>
                <a:cs typeface="Arial" pitchFamily="34" charset="0"/>
              </a:defRPr>
            </a:lvl1pPr>
            <a:lvl2pPr>
              <a:defRPr>
                <a:solidFill>
                  <a:srgbClr val="546568"/>
                </a:solidFill>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2"/>
          <p:cNvSpPr>
            <a:spLocks noGrp="1"/>
          </p:cNvSpPr>
          <p:nvPr>
            <p:ph type="body" sz="quarter" idx="15"/>
          </p:nvPr>
        </p:nvSpPr>
        <p:spPr>
          <a:xfrm>
            <a:off x="3289220" y="1511300"/>
            <a:ext cx="2593975"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2"/>
          <p:cNvSpPr>
            <a:spLocks noGrp="1"/>
          </p:cNvSpPr>
          <p:nvPr>
            <p:ph type="body" sz="quarter" idx="16"/>
          </p:nvPr>
        </p:nvSpPr>
        <p:spPr>
          <a:xfrm>
            <a:off x="6173303" y="1511300"/>
            <a:ext cx="2633662" cy="4762500"/>
          </a:xfrm>
        </p:spPr>
        <p:txBody>
          <a:bodyPr/>
          <a:lstStyle>
            <a:lvl1pPr>
              <a:defRPr lang="en-US" sz="2000" kern="1200" dirty="0" smtClean="0">
                <a:gradFill flip="none" rotWithShape="1">
                  <a:gsLst>
                    <a:gs pos="0">
                      <a:srgbClr val="1E257F"/>
                    </a:gs>
                    <a:gs pos="100000">
                      <a:srgbClr val="259ADC"/>
                    </a:gs>
                  </a:gsLst>
                  <a:lin ang="0" scaled="1"/>
                  <a:tileRect/>
                </a:gradFill>
                <a:latin typeface="+mj-lt"/>
                <a:ea typeface="+mn-ea"/>
                <a:cs typeface="Arial" pitchFamily="34" charset="0"/>
              </a:defRPr>
            </a:lvl1pPr>
            <a:lvl2pPr>
              <a:defRPr>
                <a:latin typeface="+mj-lt"/>
                <a:cs typeface="Arial" pitchFamily="34" charset="0"/>
              </a:defRPr>
            </a:lvl2pPr>
            <a:lvl3pPr>
              <a:defRPr>
                <a:latin typeface="+mj-lt"/>
                <a:cs typeface="Arial" pitchFamily="34" charset="0"/>
              </a:defRPr>
            </a:lvl3pPr>
            <a:lvl4pPr>
              <a:defRPr>
                <a:latin typeface="+mj-lt"/>
                <a:cs typeface="Arial" pitchFamily="34" charset="0"/>
              </a:defRPr>
            </a:lvl4pPr>
            <a:lvl5pPr>
              <a:defRPr>
                <a:latin typeface="+mj-lt"/>
                <a:cs typeface="Arial" pitchFamily="34" charset="0"/>
              </a:defRPr>
            </a:lvl5pPr>
          </a:lstStyle>
          <a:p>
            <a:pPr marL="228600" lvl="0" indent="-228600" algn="l" defTabSz="914400" rtl="0" eaLnBrk="1" latinLnBrk="0" hangingPunct="1">
              <a:lnSpc>
                <a:spcPct val="95000"/>
              </a:lnSpc>
              <a:spcBef>
                <a:spcPts val="1440"/>
              </a:spcBef>
              <a:buClr>
                <a:srgbClr val="259ADC"/>
              </a:buClr>
              <a:buSzPct val="90000"/>
              <a:buFont typeface="Wingdings" charset="2"/>
              <a:buChar char="§"/>
              <a:tabLst/>
            </a:pPr>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8" name="Text Placeholder 17"/>
          <p:cNvSpPr>
            <a:spLocks noGrp="1"/>
          </p:cNvSpPr>
          <p:nvPr>
            <p:ph type="body" sz="quarter" idx="17"/>
          </p:nvPr>
        </p:nvSpPr>
        <p:spPr>
          <a:xfrm>
            <a:off x="337034" y="417122"/>
            <a:ext cx="2668457"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2" name="Text Placeholder 17"/>
          <p:cNvSpPr>
            <a:spLocks noGrp="1"/>
          </p:cNvSpPr>
          <p:nvPr>
            <p:ph type="body" sz="quarter" idx="19"/>
          </p:nvPr>
        </p:nvSpPr>
        <p:spPr>
          <a:xfrm>
            <a:off x="3289220" y="417122"/>
            <a:ext cx="2599859"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
        <p:nvSpPr>
          <p:cNvPr id="23" name="Text Placeholder 17"/>
          <p:cNvSpPr>
            <a:spLocks noGrp="1"/>
          </p:cNvSpPr>
          <p:nvPr>
            <p:ph type="body" sz="quarter" idx="20"/>
          </p:nvPr>
        </p:nvSpPr>
        <p:spPr>
          <a:xfrm>
            <a:off x="6172807" y="417122"/>
            <a:ext cx="2634158" cy="967179"/>
          </a:xfrm>
        </p:spPr>
        <p:txBody>
          <a:bodyPr anchor="b" anchorCtr="0">
            <a:noAutofit/>
          </a:bodyPr>
          <a:lstStyle>
            <a:lvl1pPr marL="0" marR="0" indent="0" algn="l" defTabSz="914400" rtl="0" eaLnBrk="1" fontAlgn="auto" latinLnBrk="0" hangingPunct="1">
              <a:lnSpc>
                <a:spcPct val="80000"/>
              </a:lnSpc>
              <a:spcBef>
                <a:spcPct val="0"/>
              </a:spcBef>
              <a:spcAft>
                <a:spcPts val="0"/>
              </a:spcAft>
              <a:buClrTx/>
              <a:buSzTx/>
              <a:buFontTx/>
              <a:buNone/>
              <a:tabLst/>
              <a:defRPr kumimoji="0" lang="en-US" sz="2800" b="0" i="0" u="none" strike="noStrike" kern="1200" cap="none" spc="-100" normalizeH="0" baseline="0" noProof="0" dirty="0" smtClean="0">
                <a:ln>
                  <a:noFill/>
                </a:ln>
                <a:gradFill>
                  <a:gsLst>
                    <a:gs pos="0">
                      <a:srgbClr val="1E257F"/>
                    </a:gs>
                    <a:gs pos="100000">
                      <a:srgbClr val="259ADC"/>
                    </a:gs>
                  </a:gsLst>
                  <a:lin ang="2400000" scaled="0"/>
                </a:gradFill>
                <a:effectLst/>
                <a:uLnTx/>
                <a:uFillTx/>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lang="en-US" dirty="0" smtClean="0"/>
              <a:t>Click to edit Master text styles</a:t>
            </a:r>
          </a:p>
        </p:txBody>
      </p:sp>
    </p:spTree>
    <p:extLst>
      <p:ext uri="{BB962C8B-B14F-4D97-AF65-F5344CB8AC3E}">
        <p14:creationId xmlns:p14="http://schemas.microsoft.com/office/powerpoint/2010/main" val="473304352"/>
      </p:ext>
    </p:extLst>
  </p:cSld>
  <p:clrMapOvr>
    <a:masterClrMapping/>
  </p:clrMapOvr>
  <p:transition>
    <p:wipe dir="r"/>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Wide screen video">
    <p:bg>
      <p:bgRef idx="1001">
        <a:schemeClr val="bg2"/>
      </p:bgRef>
    </p:bg>
    <p:spTree>
      <p:nvGrpSpPr>
        <p:cNvPr id="1" name=""/>
        <p:cNvGrpSpPr/>
        <p:nvPr/>
      </p:nvGrpSpPr>
      <p:grpSpPr>
        <a:xfrm>
          <a:off x="0" y="0"/>
          <a:ext cx="0" cy="0"/>
          <a:chOff x="0" y="0"/>
          <a:chExt cx="0" cy="0"/>
        </a:xfrm>
      </p:grpSpPr>
      <p:sp>
        <p:nvSpPr>
          <p:cNvPr id="40" name="Media Placeholder 39"/>
          <p:cNvSpPr>
            <a:spLocks noGrp="1"/>
          </p:cNvSpPr>
          <p:nvPr>
            <p:ph type="media" sz="quarter" idx="11"/>
          </p:nvPr>
        </p:nvSpPr>
        <p:spPr>
          <a:xfrm>
            <a:off x="2916766" y="777240"/>
            <a:ext cx="5899416"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baseline="0" smtClean="0">
                <a:solidFill>
                  <a:schemeClr val="lt1"/>
                </a:solidFill>
                <a:latin typeface="+mn-lt"/>
                <a:ea typeface="+mn-ea"/>
                <a:cs typeface="CiscoSans"/>
              </a:defRPr>
            </a:lvl1pPr>
          </a:lstStyle>
          <a:p>
            <a:r>
              <a:rPr lang="en-US" smtClean="0"/>
              <a:t>Click icon to add media</a:t>
            </a:r>
            <a:endParaRPr lang="en-US" dirty="0"/>
          </a:p>
        </p:txBody>
      </p:sp>
      <p:sp>
        <p:nvSpPr>
          <p:cNvPr id="37"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38"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39"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30986891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580.xml><?xml version="1.0" encoding="utf-8"?>
<p:sldLayout xmlns:a="http://schemas.openxmlformats.org/drawingml/2006/main" xmlns:r="http://schemas.openxmlformats.org/officeDocument/2006/relationships" xmlns:p="http://schemas.openxmlformats.org/presentationml/2006/main" preserve="1" userDrawn="1">
  <p:cSld name="Storytelling">
    <p:spTree>
      <p:nvGrpSpPr>
        <p:cNvPr id="1" name=""/>
        <p:cNvGrpSpPr/>
        <p:nvPr/>
      </p:nvGrpSpPr>
      <p:grpSpPr>
        <a:xfrm>
          <a:off x="0" y="0"/>
          <a:ext cx="0" cy="0"/>
          <a:chOff x="0" y="0"/>
          <a:chExt cx="0" cy="0"/>
        </a:xfrm>
      </p:grpSpPr>
      <p:sp>
        <p:nvSpPr>
          <p:cNvPr id="9" name="Text Placeholder 3"/>
          <p:cNvSpPr>
            <a:spLocks noGrp="1"/>
          </p:cNvSpPr>
          <p:nvPr>
            <p:ph type="body" sz="quarter" idx="11" hasCustomPrompt="1"/>
          </p:nvPr>
        </p:nvSpPr>
        <p:spPr>
          <a:xfrm>
            <a:off x="4584525" y="1511299"/>
            <a:ext cx="4222441" cy="4762501"/>
          </a:xfrm>
        </p:spPr>
        <p:txBody>
          <a:bodyPr lIns="0" rIns="0" anchor="ctr" anchorCtr="0">
            <a:noAutofit/>
          </a:bodyPr>
          <a:lstStyle>
            <a:lvl1pPr marL="0" indent="0">
              <a:buFontTx/>
              <a:buNone/>
              <a:defRPr sz="2000" baseline="0">
                <a:solidFill>
                  <a:srgbClr val="259ADC"/>
                </a:solidFill>
                <a:latin typeface="+mj-lt"/>
              </a:defRPr>
            </a:lvl1pPr>
            <a:lvl2pPr>
              <a:defRPr sz="2000"/>
            </a:lvl2pPr>
            <a:lvl3pPr>
              <a:defRPr sz="2000"/>
            </a:lvl3pPr>
            <a:lvl4pPr>
              <a:defRPr sz="2000"/>
            </a:lvl4pPr>
            <a:lvl5pPr>
              <a:defRPr sz="2000"/>
            </a:lvl5pPr>
          </a:lstStyle>
          <a:p>
            <a:pPr lvl="0"/>
            <a:r>
              <a:rPr lang="en-US" dirty="0" smtClean="0"/>
              <a:t>Tell your story here</a:t>
            </a:r>
            <a:endParaRPr lang="en-US" dirty="0"/>
          </a:p>
        </p:txBody>
      </p:sp>
      <p:sp>
        <p:nvSpPr>
          <p:cNvPr id="6" name="Title 1"/>
          <p:cNvSpPr txBox="1">
            <a:spLocks/>
          </p:cNvSpPr>
          <p:nvPr userDrawn="1"/>
        </p:nvSpPr>
        <p:spPr>
          <a:xfrm>
            <a:off x="337034" y="417122"/>
            <a:ext cx="8469931" cy="967179"/>
          </a:xfrm>
          <a:prstGeom prst="rect">
            <a:avLst/>
          </a:prstGeom>
          <a:gradFill flip="none" rotWithShape="1">
            <a:gsLst>
              <a:gs pos="0">
                <a:srgbClr val="1E257F"/>
              </a:gs>
              <a:gs pos="100000">
                <a:srgbClr val="259ADC"/>
              </a:gs>
            </a:gsLst>
            <a:lin ang="0" scaled="1"/>
            <a:tileRect/>
          </a:gradFill>
        </p:spPr>
        <p:txBody>
          <a:bodyPr vert="horz" lIns="144000" tIns="0" rIns="0" bIns="36000" rtlCol="0" anchor="b" anchorCtr="0">
            <a:noAutofit/>
          </a:bodyPr>
          <a:lstStyle>
            <a:lvl1pPr algn="l" defTabSz="914400" rtl="0" eaLnBrk="1" latinLnBrk="0" hangingPunct="1">
              <a:lnSpc>
                <a:spcPct val="85000"/>
              </a:lnSpc>
              <a:spcBef>
                <a:spcPct val="0"/>
              </a:spcBef>
              <a:buNone/>
              <a:defRPr lang="en-US" sz="4200" b="0" kern="1200" spc="0" baseline="0" dirty="0">
                <a:solidFill>
                  <a:schemeClr val="bg1"/>
                </a:solidFill>
                <a:latin typeface="+mj-lt"/>
                <a:ea typeface="+mj-ea"/>
                <a:cs typeface="+mj-cs"/>
              </a:defRPr>
            </a:lvl1pPr>
          </a:lstStyle>
          <a:p>
            <a:pPr>
              <a:defRPr/>
            </a:pPr>
            <a:r>
              <a:rPr smtClean="0">
                <a:solidFill>
                  <a:srgbClr val="FFFFFF"/>
                </a:solidFill>
              </a:rPr>
              <a:t>Slide Title Goes Here</a:t>
            </a:r>
            <a:endParaRPr>
              <a:solidFill>
                <a:srgbClr val="FFFFFF"/>
              </a:solidFill>
            </a:endParaRPr>
          </a:p>
        </p:txBody>
      </p:sp>
      <p:sp>
        <p:nvSpPr>
          <p:cNvPr id="11" name="Title 1"/>
          <p:cNvSpPr>
            <a:spLocks noGrp="1"/>
          </p:cNvSpPr>
          <p:nvPr>
            <p:ph type="title" hasCustomPrompt="1"/>
          </p:nvPr>
        </p:nvSpPr>
        <p:spPr>
          <a:xfrm>
            <a:off x="337034" y="1511300"/>
            <a:ext cx="4021116" cy="4762500"/>
          </a:xfrm>
        </p:spPr>
        <p:txBody>
          <a:bodyPr vert="horz" lIns="0" tIns="45720" rIns="0" bIns="45720" rtlCol="0" anchor="ctr" anchorCtr="0">
            <a:noAutofit/>
          </a:bodyPr>
          <a:lstStyle>
            <a:lvl1pPr marL="0" indent="0" algn="l" defTabSz="914400" rtl="0" eaLnBrk="1" latinLnBrk="0" hangingPunct="1">
              <a:lnSpc>
                <a:spcPct val="90000"/>
              </a:lnSpc>
              <a:spcBef>
                <a:spcPct val="0"/>
              </a:spcBef>
              <a:buClr>
                <a:schemeClr val="tx1"/>
              </a:buClr>
              <a:buFont typeface="Ciscolight" pitchFamily="2" charset="0"/>
              <a:buNone/>
              <a:defRPr lang="en-US" sz="5400" b="0" kern="1200" spc="0" baseline="0" dirty="0">
                <a:gradFill>
                  <a:gsLst>
                    <a:gs pos="0">
                      <a:srgbClr val="1E257F"/>
                    </a:gs>
                    <a:gs pos="100000">
                      <a:srgbClr val="259ADC"/>
                    </a:gs>
                  </a:gsLst>
                  <a:lin ang="1200000" scaled="0"/>
                </a:gradFill>
                <a:latin typeface="+mj-lt"/>
                <a:ea typeface="+mj-ea"/>
                <a:cs typeface="+mj-cs"/>
              </a:defRPr>
            </a:lvl1pPr>
          </a:lstStyle>
          <a:p>
            <a:r>
              <a:rPr lang="en-US" dirty="0" smtClean="0"/>
              <a:t>Telling Shared Experiences</a:t>
            </a:r>
            <a:endParaRPr lang="en-US" dirty="0"/>
          </a:p>
        </p:txBody>
      </p:sp>
    </p:spTree>
    <p:extLst>
      <p:ext uri="{BB962C8B-B14F-4D97-AF65-F5344CB8AC3E}">
        <p14:creationId xmlns:p14="http://schemas.microsoft.com/office/powerpoint/2010/main" val="4270752917"/>
      </p:ext>
    </p:extLst>
  </p:cSld>
  <p:clrMapOvr>
    <a:masterClrMapping/>
  </p:clrMapOvr>
  <p:transition>
    <p:wipe dir="r"/>
  </p:transition>
  <p:timing>
    <p:tnLst>
      <p:par>
        <p:cTn id="1" dur="indefinite" restart="never" nodeType="tmRoot"/>
      </p:par>
    </p:tnLst>
  </p:timing>
</p:sldLayout>
</file>

<file path=ppt/slideLayouts/slideLayout581.xml><?xml version="1.0" encoding="utf-8"?>
<p:sldLayout xmlns:a="http://schemas.openxmlformats.org/drawingml/2006/main" xmlns:r="http://schemas.openxmlformats.org/officeDocument/2006/relationships" xmlns:p="http://schemas.openxmlformats.org/presentationml/2006/main" showMasterSp="0" preserve="1">
  <p:cSld name="Closing Slide_green">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382" y="0"/>
            <a:ext cx="9146383" cy="6858000"/>
          </a:xfrm>
          <a:prstGeom prst="rect">
            <a:avLst/>
          </a:prstGeom>
        </p:spPr>
      </p:pic>
      <p:sp>
        <p:nvSpPr>
          <p:cNvPr id="34" name="Rectangle 33"/>
          <p:cNvSpPr>
            <a:spLocks noChangeArrowheads="1"/>
          </p:cNvSpPr>
          <p:nvPr userDrawn="1"/>
        </p:nvSpPr>
        <p:spPr bwMode="black">
          <a:xfrm>
            <a:off x="4414521" y="5844550"/>
            <a:ext cx="31090" cy="157016"/>
          </a:xfrm>
          <a:prstGeom prst="rect">
            <a:avLst/>
          </a:prstGeom>
          <a:solidFill>
            <a:schemeClr val="bg1"/>
          </a:solidFill>
          <a:ln w="9525">
            <a:noFill/>
            <a:miter lim="800000"/>
            <a:headEnd/>
            <a:tailEnd/>
          </a:ln>
        </p:spPr>
        <p:txBody>
          <a:bodyPr/>
          <a:lstStyle/>
          <a:p>
            <a:endParaRPr lang="en-US">
              <a:solidFill>
                <a:srgbClr val="0096D6"/>
              </a:solidFill>
            </a:endParaRPr>
          </a:p>
        </p:txBody>
      </p:sp>
      <p:sp>
        <p:nvSpPr>
          <p:cNvPr id="35" name="Freeform 34"/>
          <p:cNvSpPr>
            <a:spLocks/>
          </p:cNvSpPr>
          <p:nvPr userDrawn="1"/>
        </p:nvSpPr>
        <p:spPr bwMode="black">
          <a:xfrm>
            <a:off x="4595639" y="5840202"/>
            <a:ext cx="90017" cy="165712"/>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6" name="Freeform 35"/>
          <p:cNvSpPr>
            <a:spLocks/>
          </p:cNvSpPr>
          <p:nvPr userDrawn="1"/>
        </p:nvSpPr>
        <p:spPr bwMode="black">
          <a:xfrm>
            <a:off x="4284376" y="5840202"/>
            <a:ext cx="90017" cy="165712"/>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bg1"/>
          </a:solidFill>
          <a:ln w="9525">
            <a:noFill/>
            <a:round/>
            <a:headEnd/>
            <a:tailEnd/>
          </a:ln>
        </p:spPr>
        <p:txBody>
          <a:bodyPr/>
          <a:lstStyle/>
          <a:p>
            <a:endParaRPr lang="en-US">
              <a:solidFill>
                <a:srgbClr val="0096D6"/>
              </a:solidFill>
            </a:endParaRPr>
          </a:p>
        </p:txBody>
      </p:sp>
      <p:sp>
        <p:nvSpPr>
          <p:cNvPr id="37" name="Freeform 36"/>
          <p:cNvSpPr>
            <a:spLocks noEditPoints="1"/>
          </p:cNvSpPr>
          <p:nvPr userDrawn="1"/>
        </p:nvSpPr>
        <p:spPr bwMode="black">
          <a:xfrm>
            <a:off x="4718192" y="5840202"/>
            <a:ext cx="123637" cy="165712"/>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bg1"/>
          </a:solidFill>
          <a:ln w="9525">
            <a:noFill/>
            <a:round/>
            <a:headEnd/>
            <a:tailEnd/>
          </a:ln>
        </p:spPr>
        <p:txBody>
          <a:bodyPr/>
          <a:lstStyle/>
          <a:p>
            <a:endParaRPr lang="en-US">
              <a:solidFill>
                <a:srgbClr val="0096D6"/>
              </a:solidFill>
            </a:endParaRPr>
          </a:p>
        </p:txBody>
      </p:sp>
      <p:sp>
        <p:nvSpPr>
          <p:cNvPr id="38" name="Freeform 37"/>
          <p:cNvSpPr>
            <a:spLocks/>
          </p:cNvSpPr>
          <p:nvPr userDrawn="1"/>
        </p:nvSpPr>
        <p:spPr bwMode="black">
          <a:xfrm>
            <a:off x="4485739" y="5840202"/>
            <a:ext cx="80617" cy="165712"/>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bg1"/>
          </a:solidFill>
          <a:ln w="9525">
            <a:noFill/>
            <a:round/>
            <a:headEnd/>
            <a:tailEnd/>
          </a:ln>
        </p:spPr>
        <p:txBody>
          <a:bodyPr/>
          <a:lstStyle/>
          <a:p>
            <a:endParaRPr lang="en-US">
              <a:solidFill>
                <a:srgbClr val="0096D6"/>
              </a:solidFill>
            </a:endParaRPr>
          </a:p>
        </p:txBody>
      </p:sp>
      <p:sp>
        <p:nvSpPr>
          <p:cNvPr id="39" name="Freeform 38"/>
          <p:cNvSpPr>
            <a:spLocks/>
          </p:cNvSpPr>
          <p:nvPr userDrawn="1"/>
        </p:nvSpPr>
        <p:spPr bwMode="black">
          <a:xfrm>
            <a:off x="4222558" y="5654198"/>
            <a:ext cx="29282" cy="80682"/>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
        <p:nvSpPr>
          <p:cNvPr id="40" name="Freeform 39"/>
          <p:cNvSpPr>
            <a:spLocks/>
          </p:cNvSpPr>
          <p:nvPr userDrawn="1"/>
        </p:nvSpPr>
        <p:spPr bwMode="black">
          <a:xfrm>
            <a:off x="4304621"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1" name="Freeform 40"/>
          <p:cNvSpPr>
            <a:spLocks/>
          </p:cNvSpPr>
          <p:nvPr userDrawn="1"/>
        </p:nvSpPr>
        <p:spPr bwMode="black">
          <a:xfrm>
            <a:off x="4385239" y="5525688"/>
            <a:ext cx="29282" cy="248327"/>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2" name="Freeform 41"/>
          <p:cNvSpPr>
            <a:spLocks/>
          </p:cNvSpPr>
          <p:nvPr userDrawn="1"/>
        </p:nvSpPr>
        <p:spPr bwMode="black">
          <a:xfrm>
            <a:off x="4467302" y="5600088"/>
            <a:ext cx="29282" cy="134792"/>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3" name="Freeform 42"/>
          <p:cNvSpPr>
            <a:spLocks/>
          </p:cNvSpPr>
          <p:nvPr userDrawn="1"/>
        </p:nvSpPr>
        <p:spPr bwMode="black">
          <a:xfrm>
            <a:off x="4547558" y="5654198"/>
            <a:ext cx="31090" cy="80682"/>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bg1"/>
          </a:solidFill>
          <a:ln w="9525">
            <a:noFill/>
            <a:round/>
            <a:headEnd/>
            <a:tailEnd/>
          </a:ln>
        </p:spPr>
        <p:txBody>
          <a:bodyPr/>
          <a:lstStyle/>
          <a:p>
            <a:endParaRPr lang="en-US">
              <a:solidFill>
                <a:srgbClr val="0096D6"/>
              </a:solidFill>
            </a:endParaRPr>
          </a:p>
        </p:txBody>
      </p:sp>
      <p:sp>
        <p:nvSpPr>
          <p:cNvPr id="44" name="Freeform 43"/>
          <p:cNvSpPr>
            <a:spLocks/>
          </p:cNvSpPr>
          <p:nvPr userDrawn="1"/>
        </p:nvSpPr>
        <p:spPr bwMode="black">
          <a:xfrm>
            <a:off x="462962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5" name="Freeform 44"/>
          <p:cNvSpPr>
            <a:spLocks/>
          </p:cNvSpPr>
          <p:nvPr userDrawn="1"/>
        </p:nvSpPr>
        <p:spPr bwMode="black">
          <a:xfrm>
            <a:off x="4711686" y="5525688"/>
            <a:ext cx="29644" cy="248327"/>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6" name="Freeform 45"/>
          <p:cNvSpPr>
            <a:spLocks/>
          </p:cNvSpPr>
          <p:nvPr userDrawn="1"/>
        </p:nvSpPr>
        <p:spPr bwMode="black">
          <a:xfrm>
            <a:off x="4792302" y="5600088"/>
            <a:ext cx="29644" cy="134792"/>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bg1"/>
          </a:solidFill>
          <a:ln w="9525">
            <a:noFill/>
            <a:round/>
            <a:headEnd/>
            <a:tailEnd/>
          </a:ln>
        </p:spPr>
        <p:txBody>
          <a:bodyPr/>
          <a:lstStyle/>
          <a:p>
            <a:endParaRPr lang="en-US">
              <a:solidFill>
                <a:srgbClr val="0096D6"/>
              </a:solidFill>
            </a:endParaRPr>
          </a:p>
        </p:txBody>
      </p:sp>
      <p:sp>
        <p:nvSpPr>
          <p:cNvPr id="47" name="Freeform 46"/>
          <p:cNvSpPr>
            <a:spLocks/>
          </p:cNvSpPr>
          <p:nvPr userDrawn="1"/>
        </p:nvSpPr>
        <p:spPr bwMode="black">
          <a:xfrm>
            <a:off x="4874366" y="5654198"/>
            <a:ext cx="29644" cy="80682"/>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bg1"/>
          </a:solidFill>
          <a:ln w="9525">
            <a:noFill/>
            <a:round/>
            <a:headEnd/>
            <a:tailEnd/>
          </a:ln>
        </p:spPr>
        <p:txBody>
          <a:bodyPr/>
          <a:lstStyle/>
          <a:p>
            <a:endParaRPr lang="en-US">
              <a:solidFill>
                <a:srgbClr val="0096D6"/>
              </a:solidFill>
            </a:endParaRPr>
          </a:p>
        </p:txBody>
      </p:sp>
    </p:spTree>
    <p:extLst>
      <p:ext uri="{BB962C8B-B14F-4D97-AF65-F5344CB8AC3E}">
        <p14:creationId xmlns:p14="http://schemas.microsoft.com/office/powerpoint/2010/main" val="335512284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700"/>
                                        <p:tgtEl>
                                          <p:spTgt spid="39"/>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00"/>
                                        <p:tgtEl>
                                          <p:spTgt spid="41"/>
                                        </p:tgtEl>
                                      </p:cBhvr>
                                    </p:animEffect>
                                  </p:childTnLst>
                                </p:cTn>
                              </p:par>
                              <p:par>
                                <p:cTn id="11" presetID="10" presetClass="entr" presetSubtype="0" fill="hold" grpId="1"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700"/>
                                        <p:tgtEl>
                                          <p:spTgt spid="43"/>
                                        </p:tgtEl>
                                      </p:cBhvr>
                                    </p:animEffect>
                                  </p:childTnLst>
                                </p:cTn>
                              </p:par>
                              <p:par>
                                <p:cTn id="14" presetID="10" presetClass="entr" presetSubtype="0" fill="hold" grpId="1"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fade">
                                      <p:cBhvr>
                                        <p:cTn id="16" dur="700"/>
                                        <p:tgtEl>
                                          <p:spTgt spid="45"/>
                                        </p:tgtEl>
                                      </p:cBhvr>
                                    </p:animEffect>
                                  </p:childTnLst>
                                </p:cTn>
                              </p:par>
                              <p:par>
                                <p:cTn id="17" presetID="10" presetClass="entr" presetSubtype="0" fill="hold" grpId="1"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700"/>
                                        <p:tgtEl>
                                          <p:spTgt spid="47"/>
                                        </p:tgtEl>
                                      </p:cBhvr>
                                    </p:animEffect>
                                  </p:childTnLst>
                                </p:cTn>
                              </p:par>
                              <p:par>
                                <p:cTn id="20" presetID="10" presetClass="entr" presetSubtype="0" fill="hold" grpId="1"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700"/>
                                        <p:tgtEl>
                                          <p:spTgt spid="40"/>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700"/>
                                        <p:tgtEl>
                                          <p:spTgt spid="42"/>
                                        </p:tgtEl>
                                      </p:cBhvr>
                                    </p:animEffect>
                                  </p:childTnLst>
                                </p:cTn>
                              </p:par>
                              <p:par>
                                <p:cTn id="26" presetID="10" presetClass="entr" presetSubtype="0" fill="hold" grpId="1" nodeType="with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700"/>
                                        <p:tgtEl>
                                          <p:spTgt spid="44"/>
                                        </p:tgtEl>
                                      </p:cBhvr>
                                    </p:animEffect>
                                  </p:childTnLst>
                                </p:cTn>
                              </p:par>
                              <p:par>
                                <p:cTn id="29" presetID="10" presetClass="entr" presetSubtype="0" fill="hold" grpId="1"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700"/>
                                        <p:tgtEl>
                                          <p:spTgt spid="46"/>
                                        </p:tgtEl>
                                      </p:cBhvr>
                                    </p:animEffect>
                                  </p:childTnLst>
                                </p:cTn>
                              </p:par>
                              <p:par>
                                <p:cTn id="32" presetID="42" presetClass="path" presetSubtype="0" accel="50000" decel="50000" fill="hold" grpId="0" nodeType="withEffect">
                                  <p:stCondLst>
                                    <p:cond delay="0"/>
                                  </p:stCondLst>
                                  <p:childTnLst>
                                    <p:animMotion origin="layout" path="M -5.55556E-7 -1.91391E-6 L -5.55556E-7 0.02314 " pathEditMode="relative" rAng="0" ptsTypes="AA">
                                      <p:cBhvr>
                                        <p:cTn id="33" dur="700" spd="-100000" fill="hold"/>
                                        <p:tgtEl>
                                          <p:spTgt spid="39"/>
                                        </p:tgtEl>
                                        <p:attrNameLst>
                                          <p:attrName>ppt_x</p:attrName>
                                          <p:attrName>ppt_y</p:attrName>
                                        </p:attrNameLst>
                                      </p:cBhvr>
                                      <p:rCtr x="0" y="12"/>
                                    </p:animMotion>
                                  </p:childTnLst>
                                </p:cTn>
                              </p:par>
                              <p:par>
                                <p:cTn id="34" presetID="42" presetClass="path" presetSubtype="0" accel="50000" decel="50000" fill="hold" grpId="0" nodeType="withEffect">
                                  <p:stCondLst>
                                    <p:cond delay="0"/>
                                  </p:stCondLst>
                                  <p:childTnLst>
                                    <p:animMotion origin="layout" path="M 4.72222E-6 -1.93242E-6 L 4.72222E-6 0.02962 " pathEditMode="relative" rAng="0" ptsTypes="AA">
                                      <p:cBhvr>
                                        <p:cTn id="35" dur="700" spd="-100000" fill="hold"/>
                                        <p:tgtEl>
                                          <p:spTgt spid="41"/>
                                        </p:tgtEl>
                                        <p:attrNameLst>
                                          <p:attrName>ppt_x</p:attrName>
                                          <p:attrName>ppt_y</p:attrName>
                                        </p:attrNameLst>
                                      </p:cBhvr>
                                      <p:rCtr x="0" y="15"/>
                                    </p:animMotion>
                                  </p:childTnLst>
                                </p:cTn>
                              </p:par>
                              <p:par>
                                <p:cTn id="36" presetID="42" presetClass="path" presetSubtype="0" accel="50000" decel="50000" fill="hold" grpId="0" nodeType="withEffect">
                                  <p:stCondLst>
                                    <p:cond delay="0"/>
                                  </p:stCondLst>
                                  <p:childTnLst>
                                    <p:animMotion origin="layout" path="M 0 -1.91391E-6 L 0 0.02314 " pathEditMode="relative" rAng="0" ptsTypes="AA">
                                      <p:cBhvr>
                                        <p:cTn id="37" dur="700" spd="-100000" fill="hold"/>
                                        <p:tgtEl>
                                          <p:spTgt spid="43"/>
                                        </p:tgtEl>
                                        <p:attrNameLst>
                                          <p:attrName>ppt_x</p:attrName>
                                          <p:attrName>ppt_y</p:attrName>
                                        </p:attrNameLst>
                                      </p:cBhvr>
                                      <p:rCtr x="0" y="12"/>
                                    </p:animMotion>
                                  </p:childTnLst>
                                </p:cTn>
                              </p:par>
                              <p:par>
                                <p:cTn id="38" presetID="42" presetClass="path" presetSubtype="0" accel="50000" decel="50000" fill="hold" grpId="0" nodeType="withEffect">
                                  <p:stCondLst>
                                    <p:cond delay="0"/>
                                  </p:stCondLst>
                                  <p:childTnLst>
                                    <p:animMotion origin="layout" path="M -4.72222E-6 -1.93242E-6 L -4.72222E-6 0.02962 " pathEditMode="relative" rAng="0" ptsTypes="AA">
                                      <p:cBhvr>
                                        <p:cTn id="39" dur="700" spd="-100000" fill="hold"/>
                                        <p:tgtEl>
                                          <p:spTgt spid="45"/>
                                        </p:tgtEl>
                                        <p:attrNameLst>
                                          <p:attrName>ppt_x</p:attrName>
                                          <p:attrName>ppt_y</p:attrName>
                                        </p:attrNameLst>
                                      </p:cBhvr>
                                      <p:rCtr x="0" y="15"/>
                                    </p:animMotion>
                                  </p:childTnLst>
                                </p:cTn>
                              </p:par>
                              <p:par>
                                <p:cTn id="40" presetID="42" presetClass="path" presetSubtype="0" accel="50000" decel="50000" fill="hold" grpId="0" nodeType="withEffect">
                                  <p:stCondLst>
                                    <p:cond delay="0"/>
                                  </p:stCondLst>
                                  <p:childTnLst>
                                    <p:animMotion origin="layout" path="M 4.16667E-6 -1.91391E-6 L 4.16667E-6 0.02314 " pathEditMode="relative" rAng="0" ptsTypes="AA">
                                      <p:cBhvr>
                                        <p:cTn id="41" dur="700" spd="-100000" fill="hold"/>
                                        <p:tgtEl>
                                          <p:spTgt spid="47"/>
                                        </p:tgtEl>
                                        <p:attrNameLst>
                                          <p:attrName>ppt_x</p:attrName>
                                          <p:attrName>ppt_y</p:attrName>
                                        </p:attrNameLst>
                                      </p:cBhvr>
                                      <p:rCtr x="0" y="12"/>
                                    </p:animMotion>
                                  </p:childTnLst>
                                </p:cTn>
                              </p:par>
                              <p:par>
                                <p:cTn id="42" presetID="64" presetClass="path" presetSubtype="0" accel="50000" decel="50000" fill="hold" grpId="0" nodeType="withEffect">
                                  <p:stCondLst>
                                    <p:cond delay="0"/>
                                  </p:stCondLst>
                                  <p:childTnLst>
                                    <p:animMotion origin="layout" path="M 2.77778E-7 2.36056E-6 L 2.77778E-7 -0.02338 " pathEditMode="relative" rAng="0" ptsTypes="AA">
                                      <p:cBhvr>
                                        <p:cTn id="43" dur="700" spd="-100000" fill="hold"/>
                                        <p:tgtEl>
                                          <p:spTgt spid="40"/>
                                        </p:tgtEl>
                                        <p:attrNameLst>
                                          <p:attrName>ppt_x</p:attrName>
                                          <p:attrName>ppt_y</p:attrName>
                                        </p:attrNameLst>
                                      </p:cBhvr>
                                      <p:rCtr x="0" y="-12"/>
                                    </p:animMotion>
                                  </p:childTnLst>
                                </p:cTn>
                              </p:par>
                              <p:par>
                                <p:cTn id="44" presetID="64" presetClass="path" presetSubtype="0" accel="50000" decel="50000" fill="hold" grpId="0" nodeType="withEffect">
                                  <p:stCondLst>
                                    <p:cond delay="0"/>
                                  </p:stCondLst>
                                  <p:childTnLst>
                                    <p:animMotion origin="layout" path="M -8.33333E-7 2.36056E-6 L -8.33333E-7 -0.02338 " pathEditMode="relative" rAng="0" ptsTypes="AA">
                                      <p:cBhvr>
                                        <p:cTn id="45" dur="700" spd="-100000" fill="hold"/>
                                        <p:tgtEl>
                                          <p:spTgt spid="42"/>
                                        </p:tgtEl>
                                        <p:attrNameLst>
                                          <p:attrName>ppt_x</p:attrName>
                                          <p:attrName>ppt_y</p:attrName>
                                        </p:attrNameLst>
                                      </p:cBhvr>
                                      <p:rCtr x="0" y="-12"/>
                                    </p:animMotion>
                                  </p:childTnLst>
                                </p:cTn>
                              </p:par>
                              <p:par>
                                <p:cTn id="46" presetID="64" presetClass="path" presetSubtype="0" accel="50000" decel="50000" fill="hold" grpId="0" nodeType="withEffect">
                                  <p:stCondLst>
                                    <p:cond delay="0"/>
                                  </p:stCondLst>
                                  <p:childTnLst>
                                    <p:animMotion origin="layout" path="M 4.44444E-6 2.36056E-6 L 4.44444E-6 -0.02338 " pathEditMode="relative" rAng="0" ptsTypes="AA">
                                      <p:cBhvr>
                                        <p:cTn id="47" dur="700" spd="-100000" fill="hold"/>
                                        <p:tgtEl>
                                          <p:spTgt spid="44"/>
                                        </p:tgtEl>
                                        <p:attrNameLst>
                                          <p:attrName>ppt_x</p:attrName>
                                          <p:attrName>ppt_y</p:attrName>
                                        </p:attrNameLst>
                                      </p:cBhvr>
                                      <p:rCtr x="0" y="-12"/>
                                    </p:animMotion>
                                  </p:childTnLst>
                                </p:cTn>
                              </p:par>
                              <p:par>
                                <p:cTn id="48" presetID="64" presetClass="path" presetSubtype="0" accel="50000" decel="50000" fill="hold" grpId="0" nodeType="withEffect">
                                  <p:stCondLst>
                                    <p:cond delay="0"/>
                                  </p:stCondLst>
                                  <p:childTnLst>
                                    <p:animMotion origin="layout" path="M 3.33333E-6 2.36056E-6 L 3.33333E-6 -0.02338 " pathEditMode="relative" rAng="0" ptsTypes="AA">
                                      <p:cBhvr>
                                        <p:cTn id="49" dur="700" spd="-100000" fill="hold"/>
                                        <p:tgtEl>
                                          <p:spTgt spid="46"/>
                                        </p:tgtEl>
                                        <p:attrNameLst>
                                          <p:attrName>ppt_x</p:attrName>
                                          <p:attrName>ppt_y</p:attrName>
                                        </p:attrNameLst>
                                      </p:cBhvr>
                                      <p:rCtr x="0" y="-12"/>
                                    </p:animMotion>
                                  </p:childTnLst>
                                </p:cTn>
                              </p:par>
                            </p:childTnLst>
                          </p:cTn>
                        </p:par>
                        <p:par>
                          <p:cTn id="50" fill="hold">
                            <p:stCondLst>
                              <p:cond delay="700"/>
                            </p:stCondLst>
                            <p:childTnLst>
                              <p:par>
                                <p:cTn id="51" presetID="10" presetClass="entr" presetSubtype="0"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700"/>
                                        <p:tgtEl>
                                          <p:spTgt spid="36"/>
                                        </p:tgtEl>
                                      </p:cBhvr>
                                    </p:animEffect>
                                  </p:childTnLst>
                                </p:cTn>
                              </p:par>
                              <p:par>
                                <p:cTn id="54" presetID="10" presetClass="entr" presetSubtype="0" fill="hold" grpId="0" nodeType="withEffect">
                                  <p:stCondLst>
                                    <p:cond delay="1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700"/>
                                        <p:tgtEl>
                                          <p:spTgt spid="34"/>
                                        </p:tgtEl>
                                      </p:cBhvr>
                                    </p:animEffect>
                                  </p:childTnLst>
                                </p:cTn>
                              </p:par>
                              <p:par>
                                <p:cTn id="57" presetID="10" presetClass="entr" presetSubtype="0" fill="hold" grpId="0" nodeType="withEffect">
                                  <p:stCondLst>
                                    <p:cond delay="20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700"/>
                                        <p:tgtEl>
                                          <p:spTgt spid="38"/>
                                        </p:tgtEl>
                                      </p:cBhvr>
                                    </p:animEffect>
                                  </p:childTnLst>
                                </p:cTn>
                              </p:par>
                              <p:par>
                                <p:cTn id="60" presetID="10" presetClass="entr" presetSubtype="0" fill="hold" grpId="0" nodeType="withEffect">
                                  <p:stCondLst>
                                    <p:cond delay="3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700"/>
                                        <p:tgtEl>
                                          <p:spTgt spid="35"/>
                                        </p:tgtEl>
                                      </p:cBhvr>
                                    </p:animEffect>
                                  </p:childTnLst>
                                </p:cTn>
                              </p:par>
                              <p:par>
                                <p:cTn id="63" presetID="10"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7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39" grpId="1" animBg="1"/>
      <p:bldP spid="40" grpId="0" animBg="1"/>
      <p:bldP spid="40" grpId="1"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Lst>
  </p:timing>
</p:sldLayout>
</file>

<file path=ppt/slideLayouts/slideLayout582.xml><?xml version="1.0" encoding="utf-8"?>
<p:sldLayout xmlns:a="http://schemas.openxmlformats.org/drawingml/2006/main" xmlns:r="http://schemas.openxmlformats.org/officeDocument/2006/relationships" xmlns:p="http://schemas.openxmlformats.org/presentationml/2006/main">
  <p:cSld name="Bullet_Title only">
    <p:spTree>
      <p:nvGrpSpPr>
        <p:cNvPr id="1" name=""/>
        <p:cNvGrpSpPr/>
        <p:nvPr/>
      </p:nvGrpSpPr>
      <p:grpSpPr>
        <a:xfrm>
          <a:off x="0" y="0"/>
          <a:ext cx="0" cy="0"/>
          <a:chOff x="0" y="0"/>
          <a:chExt cx="0" cy="0"/>
        </a:xfrm>
      </p:grpSpPr>
      <p:sp>
        <p:nvSpPr>
          <p:cNvPr id="2" name="Title 1"/>
          <p:cNvSpPr>
            <a:spLocks noGrp="1"/>
          </p:cNvSpPr>
          <p:nvPr>
            <p:ph type="title"/>
          </p:nvPr>
        </p:nvSpPr>
        <p:spPr>
          <a:xfrm>
            <a:off x="229702" y="432215"/>
            <a:ext cx="8588861" cy="838200"/>
          </a:xfrm>
          <a:prstGeom prst="rect">
            <a:avLst/>
          </a:prstGeom>
        </p:spPr>
        <p:txBody>
          <a:bodyPr/>
          <a:lstStyle>
            <a:lvl1pPr>
              <a:defRPr>
                <a:gradFill>
                  <a:gsLst>
                    <a:gs pos="0">
                      <a:srgbClr val="2BA2CC"/>
                    </a:gs>
                    <a:gs pos="100000">
                      <a:srgbClr val="2C2B70"/>
                    </a:gs>
                  </a:gsLst>
                  <a:lin ang="4800000" scaled="0"/>
                </a:gradFill>
                <a:latin typeface="+mj-lt"/>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06883802"/>
      </p:ext>
    </p:extLst>
  </p:cSld>
  <p:clrMapOvr>
    <a:masterClrMapping/>
  </p:clrMapOvr>
  <p:transition>
    <p:wipe dir="r"/>
  </p:transition>
  <p:timing>
    <p:tnLst>
      <p:par>
        <p:cTn id="1" dur="indefinite" restart="never" nodeType="tmRoot"/>
      </p:par>
    </p:tnLst>
  </p:timing>
</p:sldLayout>
</file>

<file path=ppt/slideLayouts/slideLayout583.xml><?xml version="1.0" encoding="utf-8"?>
<p:sldLayout xmlns:a="http://schemas.openxmlformats.org/drawingml/2006/main" xmlns:r="http://schemas.openxmlformats.org/officeDocument/2006/relationships" xmlns:p="http://schemas.openxmlformats.org/presentationml/2006/main"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3" y="404085"/>
            <a:ext cx="8659976" cy="971709"/>
          </a:xfrm>
          <a:prstGeom prst="rect">
            <a:avLst/>
          </a:prstGeom>
        </p:spPr>
        <p:txBody>
          <a:bodyPr anchor="t" anchorCtr="0">
            <a:noAutofit/>
          </a:bodyPr>
          <a:lstStyle>
            <a:lvl1pPr algn="l">
              <a:lnSpc>
                <a:spcPct val="90000"/>
              </a:lnSpc>
              <a:defRPr sz="3331" b="0" i="0" spc="0" baseline="0">
                <a:solidFill>
                  <a:srgbClr val="00A2BF"/>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2710468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84.xml><?xml version="1.0" encoding="utf-8"?>
<p:sldLayout xmlns:a="http://schemas.openxmlformats.org/drawingml/2006/main" xmlns:r="http://schemas.openxmlformats.org/officeDocument/2006/relationships" xmlns:p="http://schemas.openxmlformats.org/presentationml/2006/main" userDrawn="1">
  <p:cSld name="Title_Only">
    <p:spTree>
      <p:nvGrpSpPr>
        <p:cNvPr id="1" name=""/>
        <p:cNvGrpSpPr/>
        <p:nvPr/>
      </p:nvGrpSpPr>
      <p:grpSpPr>
        <a:xfrm>
          <a:off x="0" y="0"/>
          <a:ext cx="0" cy="0"/>
          <a:chOff x="0" y="0"/>
          <a:chExt cx="0" cy="0"/>
        </a:xfrm>
      </p:grpSpPr>
      <p:sp>
        <p:nvSpPr>
          <p:cNvPr id="6" name="Title Placeholder 5"/>
          <p:cNvSpPr>
            <a:spLocks noGrp="1"/>
          </p:cNvSpPr>
          <p:nvPr>
            <p:ph type="title"/>
          </p:nvPr>
        </p:nvSpPr>
        <p:spPr bwMode="auto">
          <a:xfrm>
            <a:off x="437766" y="455088"/>
            <a:ext cx="8345488" cy="975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ctr" anchorCtr="0" compatLnSpc="1">
            <a:prstTxWarp prst="textNoShape">
              <a:avLst/>
            </a:prstTxWarp>
          </a:bodyPr>
          <a:lstStyle/>
          <a:p>
            <a:pPr lvl="0"/>
            <a:r>
              <a:rPr lang="en-GB" smtClean="0"/>
              <a:t>Click to edit Master title style</a:t>
            </a:r>
            <a:endParaRPr lang="en-GB" dirty="0"/>
          </a:p>
        </p:txBody>
      </p:sp>
    </p:spTree>
    <p:extLst>
      <p:ext uri="{BB962C8B-B14F-4D97-AF65-F5344CB8AC3E}">
        <p14:creationId xmlns:p14="http://schemas.microsoft.com/office/powerpoint/2010/main" val="2706878046"/>
      </p:ext>
    </p:extLst>
  </p:cSld>
  <p:clrMapOvr>
    <a:masterClrMapping/>
  </p:clrMapOvr>
  <p:transition spd="med">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Standard video">
    <p:bg>
      <p:bgRef idx="1001">
        <a:schemeClr val="bg2"/>
      </p:bgRef>
    </p:bg>
    <p:spTree>
      <p:nvGrpSpPr>
        <p:cNvPr id="1" name=""/>
        <p:cNvGrpSpPr/>
        <p:nvPr/>
      </p:nvGrpSpPr>
      <p:grpSpPr>
        <a:xfrm>
          <a:off x="0" y="0"/>
          <a:ext cx="0" cy="0"/>
          <a:chOff x="0" y="0"/>
          <a:chExt cx="0" cy="0"/>
        </a:xfrm>
      </p:grpSpPr>
      <p:sp>
        <p:nvSpPr>
          <p:cNvPr id="21" name="Media Placeholder 20"/>
          <p:cNvSpPr>
            <a:spLocks noGrp="1"/>
          </p:cNvSpPr>
          <p:nvPr>
            <p:ph type="media" sz="quarter" idx="10"/>
          </p:nvPr>
        </p:nvSpPr>
        <p:spPr>
          <a:xfrm>
            <a:off x="4391620" y="778669"/>
            <a:ext cx="4424562" cy="4425696"/>
          </a:xfrm>
          <a:prstGeom prst="rect">
            <a:avLst/>
          </a:prstGeom>
          <a:solidFill>
            <a:schemeClr val="tx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68586" tIns="34294" rIns="68586" bIns="34294" rtlCol="0" anchor="ctr">
            <a:normAutofit/>
          </a:bodyPr>
          <a:lstStyle>
            <a:lvl1pPr marL="0" indent="0" algn="ctr" defTabSz="685862" rtl="0" eaLnBrk="1" latinLnBrk="0" hangingPunct="1">
              <a:lnSpc>
                <a:spcPct val="95000"/>
              </a:lnSpc>
              <a:spcBef>
                <a:spcPts val="1080"/>
              </a:spcBef>
              <a:buClr>
                <a:srgbClr val="92D050"/>
              </a:buClr>
              <a:buSzPct val="90000"/>
              <a:buFont typeface="Arial" pitchFamily="34" charset="0"/>
              <a:buNone/>
              <a:tabLst/>
              <a:defRPr lang="en-US" sz="1400" kern="1200">
                <a:solidFill>
                  <a:schemeClr val="lt1"/>
                </a:solidFill>
                <a:latin typeface="+mn-lt"/>
                <a:ea typeface="+mn-ea"/>
                <a:cs typeface="CiscoSans"/>
              </a:defRPr>
            </a:lvl1pPr>
          </a:lstStyle>
          <a:p>
            <a:r>
              <a:rPr lang="en-US" smtClean="0"/>
              <a:t>Click icon to add media</a:t>
            </a:r>
            <a:endParaRPr lang="en-US" dirty="0"/>
          </a:p>
        </p:txBody>
      </p:sp>
      <p:sp>
        <p:nvSpPr>
          <p:cNvPr id="19" name="Rectangle 5"/>
          <p:cNvSpPr>
            <a:spLocks noChangeArrowheads="1"/>
          </p:cNvSpPr>
          <p:nvPr userDrawn="1"/>
        </p:nvSpPr>
        <p:spPr bwMode="ltGray">
          <a:xfrm>
            <a:off x="7826081" y="6627651"/>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22" name="Rectangle 7"/>
          <p:cNvSpPr>
            <a:spLocks noChangeArrowheads="1"/>
          </p:cNvSpPr>
          <p:nvPr userDrawn="1"/>
        </p:nvSpPr>
        <p:spPr bwMode="ltGray">
          <a:xfrm>
            <a:off x="8662395" y="6623547"/>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606975"/>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spTree>
    <p:extLst>
      <p:ext uri="{BB962C8B-B14F-4D97-AF65-F5344CB8AC3E}">
        <p14:creationId xmlns:p14="http://schemas.microsoft.com/office/powerpoint/2010/main" val="428828802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r-FR"/>
          </a:p>
        </p:txBody>
      </p:sp>
      <p:sp>
        <p:nvSpPr>
          <p:cNvPr id="3" name="Date Placeholder 2"/>
          <p:cNvSpPr>
            <a:spLocks noGrp="1"/>
          </p:cNvSpPr>
          <p:nvPr>
            <p:ph type="dt" sz="half" idx="10"/>
          </p:nvPr>
        </p:nvSpPr>
        <p:spPr/>
        <p:txBody>
          <a:bodyPr/>
          <a:lstStyle/>
          <a:p>
            <a:fld id="{4418A89A-BF98-4E6C-A384-C5DE13BC0028}" type="datetimeFigureOut">
              <a:rPr lang="fr-FR" smtClean="0"/>
              <a:t>17/09/2015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40647956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Blank_gradient only">
    <p:bg>
      <p:bgRef idx="1001">
        <a:schemeClr val="bg2"/>
      </p:bgRef>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2884277"/>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1_Blank_gradient only">
    <p:bg>
      <p:bgPr>
        <a:solidFill>
          <a:schemeClr val="accent4"/>
        </a:soli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1886948"/>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2_Blank_gradient only">
    <p:bg>
      <p:bgPr>
        <a:gradFill>
          <a:gsLst>
            <a:gs pos="33000">
              <a:schemeClr val="bg2"/>
            </a:gs>
            <a:gs pos="0">
              <a:srgbClr val="272749"/>
            </a:gs>
            <a:gs pos="93000">
              <a:srgbClr val="EE402F"/>
            </a:gs>
            <a:gs pos="100000">
              <a:srgbClr val="F37528"/>
            </a:gs>
          </a:gsLst>
          <a:lin ang="1200000" scaled="0"/>
        </a:gradFill>
        <a:effectLst/>
      </p:bgPr>
    </p:bg>
    <p:spTree>
      <p:nvGrpSpPr>
        <p:cNvPr id="1" name=""/>
        <p:cNvGrpSpPr/>
        <p:nvPr/>
      </p:nvGrpSpPr>
      <p:grpSpPr>
        <a:xfrm>
          <a:off x="0" y="0"/>
          <a:ext cx="0" cy="0"/>
          <a:chOff x="0" y="0"/>
          <a:chExt cx="0" cy="0"/>
        </a:xfrm>
      </p:grpSpPr>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9"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4531495"/>
      </p:ext>
    </p:extLst>
  </p:cSld>
  <p:clrMapOvr>
    <a:overrideClrMapping bg1="dk1" tx1="lt1" bg2="dk2" tx2="lt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3_Blank_gradient only">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2578891"/>
      </p:ext>
    </p:extLst>
  </p:cSld>
  <p:clrMapOvr>
    <a:overrideClrMapping bg1="lt1" tx1="dk1" bg2="lt2" tx2="dk2" accent1="accent1" accent2="accent2" accent3="accent3" accent4="accent4" accent5="accent5" accent6="accent6" hlink="hlink" folHlink="folHlink"/>
  </p:clrMapOvr>
  <p:transition spd="slow">
    <p:wip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Closing Slide_green">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grpSp>
        <p:nvGrpSpPr>
          <p:cNvPr id="50" name="Group 5"/>
          <p:cNvGrpSpPr>
            <a:grpSpLocks/>
          </p:cNvGrpSpPr>
          <p:nvPr userDrawn="1"/>
        </p:nvGrpSpPr>
        <p:grpSpPr bwMode="auto">
          <a:xfrm>
            <a:off x="3947936" y="5451859"/>
            <a:ext cx="1240920" cy="879663"/>
            <a:chOff x="384" y="331"/>
            <a:chExt cx="912" cy="485"/>
          </a:xfrm>
        </p:grpSpPr>
        <p:sp>
          <p:nvSpPr>
            <p:cNvPr id="5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4"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5"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6"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7"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8"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9"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0"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1"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2"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3"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4"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65"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10632769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Closing Slide-green thank you">
    <p:bg>
      <p:bgPr>
        <a:gradFill>
          <a:gsLst>
            <a:gs pos="33000">
              <a:schemeClr val="bg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64" name="TextBox 63"/>
          <p:cNvSpPr txBox="1"/>
          <p:nvPr userDrawn="1"/>
        </p:nvSpPr>
        <p:spPr>
          <a:xfrm>
            <a:off x="626132" y="3066803"/>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65" name="Rectangle 64"/>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66" name="Freeform 65"/>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7" name="Freeform 66"/>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8" name="Freeform 67"/>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69" name="Freeform 68"/>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0" name="Freeform 69"/>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1" name="Freeform 70"/>
          <p:cNvSpPr>
            <a:spLocks/>
          </p:cNvSpPr>
          <p:nvPr userDrawn="1"/>
        </p:nvSpPr>
        <p:spPr bwMode="black">
          <a:xfrm>
            <a:off x="5874058" y="2763787"/>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2" name="Freeform 71"/>
          <p:cNvSpPr>
            <a:spLocks/>
          </p:cNvSpPr>
          <p:nvPr userDrawn="1"/>
        </p:nvSpPr>
        <p:spPr bwMode="black">
          <a:xfrm>
            <a:off x="6176463" y="2484643"/>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3" name="Freeform 72"/>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4" name="Freeform 73"/>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5" name="Freeform 74"/>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6" name="Freeform 75"/>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7" name="Freeform 76"/>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78" name="Freeform 77"/>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23898589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70"/>
                                        </p:tgtEl>
                                        <p:attrNameLst>
                                          <p:attrName>style.visibility</p:attrName>
                                        </p:attrNameLst>
                                      </p:cBhvr>
                                      <p:to>
                                        <p:strVal val="visible"/>
                                      </p:to>
                                    </p:set>
                                    <p:animEffect transition="in" filter="fade">
                                      <p:cBhvr>
                                        <p:cTn id="11" dur="700"/>
                                        <p:tgtEl>
                                          <p:spTgt spid="70"/>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71"/>
                                        </p:tgtEl>
                                        <p:attrNameLst>
                                          <p:attrName>style.visibility</p:attrName>
                                        </p:attrNameLst>
                                      </p:cBhvr>
                                      <p:to>
                                        <p:strVal val="visible"/>
                                      </p:to>
                                    </p:set>
                                    <p:animEffect transition="in" filter="fade">
                                      <p:cBhvr>
                                        <p:cTn id="14" dur="700"/>
                                        <p:tgtEl>
                                          <p:spTgt spid="71"/>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700"/>
                                        <p:tgtEl>
                                          <p:spTgt spid="72"/>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73"/>
                                        </p:tgtEl>
                                        <p:attrNameLst>
                                          <p:attrName>style.visibility</p:attrName>
                                        </p:attrNameLst>
                                      </p:cBhvr>
                                      <p:to>
                                        <p:strVal val="visible"/>
                                      </p:to>
                                    </p:set>
                                    <p:animEffect transition="in" filter="fade">
                                      <p:cBhvr>
                                        <p:cTn id="20" dur="700"/>
                                        <p:tgtEl>
                                          <p:spTgt spid="73"/>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fade">
                                      <p:cBhvr>
                                        <p:cTn id="23" dur="700"/>
                                        <p:tgtEl>
                                          <p:spTgt spid="74"/>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75"/>
                                        </p:tgtEl>
                                        <p:attrNameLst>
                                          <p:attrName>style.visibility</p:attrName>
                                        </p:attrNameLst>
                                      </p:cBhvr>
                                      <p:to>
                                        <p:strVal val="visible"/>
                                      </p:to>
                                    </p:set>
                                    <p:animEffect transition="in" filter="fade">
                                      <p:cBhvr>
                                        <p:cTn id="26" dur="700"/>
                                        <p:tgtEl>
                                          <p:spTgt spid="75"/>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76"/>
                                        </p:tgtEl>
                                        <p:attrNameLst>
                                          <p:attrName>style.visibility</p:attrName>
                                        </p:attrNameLst>
                                      </p:cBhvr>
                                      <p:to>
                                        <p:strVal val="visible"/>
                                      </p:to>
                                    </p:set>
                                    <p:animEffect transition="in" filter="fade">
                                      <p:cBhvr>
                                        <p:cTn id="29" dur="700"/>
                                        <p:tgtEl>
                                          <p:spTgt spid="76"/>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77"/>
                                        </p:tgtEl>
                                        <p:attrNameLst>
                                          <p:attrName>style.visibility</p:attrName>
                                        </p:attrNameLst>
                                      </p:cBhvr>
                                      <p:to>
                                        <p:strVal val="visible"/>
                                      </p:to>
                                    </p:set>
                                    <p:animEffect transition="in" filter="fade">
                                      <p:cBhvr>
                                        <p:cTn id="32" dur="700"/>
                                        <p:tgtEl>
                                          <p:spTgt spid="7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fade">
                                      <p:cBhvr>
                                        <p:cTn id="35" dur="700"/>
                                        <p:tgtEl>
                                          <p:spTgt spid="78"/>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70"/>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72"/>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74"/>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76"/>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78"/>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71"/>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73"/>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75"/>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77"/>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700"/>
                                        <p:tgtEl>
                                          <p:spTgt spid="67"/>
                                        </p:tgtEl>
                                      </p:cBhvr>
                                    </p:animEffect>
                                  </p:childTnLst>
                                </p:cTn>
                              </p:par>
                              <p:par>
                                <p:cTn id="58" presetID="10" presetClass="entr" presetSubtype="0" fill="hold" nodeType="withEffect">
                                  <p:stCondLst>
                                    <p:cond delay="1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700"/>
                                        <p:tgtEl>
                                          <p:spTgt spid="65"/>
                                        </p:tgtEl>
                                      </p:cBhvr>
                                    </p:animEffect>
                                  </p:childTnLst>
                                </p:cTn>
                              </p:par>
                              <p:par>
                                <p:cTn id="61" presetID="10" presetClass="entr" presetSubtype="0" fill="hold" nodeType="withEffect">
                                  <p:stCondLst>
                                    <p:cond delay="200"/>
                                  </p:stCondLst>
                                  <p:childTnLst>
                                    <p:set>
                                      <p:cBhvr>
                                        <p:cTn id="62" dur="1" fill="hold">
                                          <p:stCondLst>
                                            <p:cond delay="0"/>
                                          </p:stCondLst>
                                        </p:cTn>
                                        <p:tgtEl>
                                          <p:spTgt spid="69"/>
                                        </p:tgtEl>
                                        <p:attrNameLst>
                                          <p:attrName>style.visibility</p:attrName>
                                        </p:attrNameLst>
                                      </p:cBhvr>
                                      <p:to>
                                        <p:strVal val="visible"/>
                                      </p:to>
                                    </p:set>
                                    <p:animEffect transition="in" filter="fade">
                                      <p:cBhvr>
                                        <p:cTn id="63" dur="700"/>
                                        <p:tgtEl>
                                          <p:spTgt spid="69"/>
                                        </p:tgtEl>
                                      </p:cBhvr>
                                    </p:animEffect>
                                  </p:childTnLst>
                                </p:cTn>
                              </p:par>
                              <p:par>
                                <p:cTn id="64" presetID="10" presetClass="entr" presetSubtype="0" fill="hold" nodeType="withEffect">
                                  <p:stCondLst>
                                    <p:cond delay="30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00"/>
                                        <p:tgtEl>
                                          <p:spTgt spid="66"/>
                                        </p:tgtEl>
                                      </p:cBhvr>
                                    </p:animEffect>
                                  </p:childTnLst>
                                </p:cTn>
                              </p:par>
                              <p:par>
                                <p:cTn id="67" presetID="10" presetClass="entr" presetSubtype="0" fill="hold" nodeType="withEffect">
                                  <p:stCondLst>
                                    <p:cond delay="400"/>
                                  </p:stCondLst>
                                  <p:childTnLst>
                                    <p:set>
                                      <p:cBhvr>
                                        <p:cTn id="68" dur="1" fill="hold">
                                          <p:stCondLst>
                                            <p:cond delay="0"/>
                                          </p:stCondLst>
                                        </p:cTn>
                                        <p:tgtEl>
                                          <p:spTgt spid="68"/>
                                        </p:tgtEl>
                                        <p:attrNameLst>
                                          <p:attrName>style.visibility</p:attrName>
                                        </p:attrNameLst>
                                      </p:cBhvr>
                                      <p:to>
                                        <p:strVal val="visible"/>
                                      </p:to>
                                    </p:set>
                                    <p:animEffect transition="in" filter="fade">
                                      <p:cBhvr>
                                        <p:cTn id="69" dur="7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7" grpId="0" animBg="1"/>
      <p:bldP spid="70" grpId="0" animBg="1"/>
      <p:bldP spid="70" grpId="1" animBg="1"/>
      <p:bldP spid="71" grpId="0" animBg="1"/>
      <p:bldP spid="71" grpId="1" animBg="1"/>
      <p:bldP spid="72" grpId="0" animBg="1"/>
      <p:bldP spid="72" grpId="1" animBg="1"/>
      <p:bldP spid="73" grpId="0" animBg="1"/>
      <p:bldP spid="73" grpId="1" animBg="1"/>
      <p:bldP spid="74" grpId="0" animBg="1"/>
      <p:bldP spid="74" grpId="1" animBg="1"/>
      <p:bldP spid="75" grpId="0" animBg="1"/>
      <p:bldP spid="75" grpId="1" animBg="1"/>
      <p:bldP spid="76" grpId="0" animBg="1"/>
      <p:bldP spid="76" grpId="1" animBg="1"/>
      <p:bldP spid="77" grpId="0" animBg="1"/>
      <p:bldP spid="77" grpId="1" animBg="1"/>
      <p:bldP spid="78" grpId="0" animBg="1"/>
      <p:bldP spid="78" grpId="1" animBg="1"/>
    </p:bld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losing Slide-red">
    <p:bg>
      <p:bgRef idx="1001">
        <a:schemeClr val="bg2"/>
      </p:bgRef>
    </p:bg>
    <p:spTree>
      <p:nvGrpSpPr>
        <p:cNvPr id="1" name=""/>
        <p:cNvGrpSpPr/>
        <p:nvPr/>
      </p:nvGrpSpPr>
      <p:grpSpPr>
        <a:xfrm>
          <a:off x="0" y="0"/>
          <a:ext cx="0" cy="0"/>
          <a:chOff x="0" y="0"/>
          <a:chExt cx="0" cy="0"/>
        </a:xfrm>
      </p:grpSpPr>
      <p:grpSp>
        <p:nvGrpSpPr>
          <p:cNvPr id="18" name="Group 5"/>
          <p:cNvGrpSpPr>
            <a:grpSpLocks/>
          </p:cNvGrpSpPr>
          <p:nvPr userDrawn="1"/>
        </p:nvGrpSpPr>
        <p:grpSpPr bwMode="auto">
          <a:xfrm>
            <a:off x="3947936" y="5451859"/>
            <a:ext cx="1240920" cy="879663"/>
            <a:chOff x="384" y="331"/>
            <a:chExt cx="912" cy="485"/>
          </a:xfrm>
        </p:grpSpPr>
        <p:sp>
          <p:nvSpPr>
            <p:cNvPr id="19"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0"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1"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spTree>
    <p:extLst>
      <p:ext uri="{BB962C8B-B14F-4D97-AF65-F5344CB8AC3E}">
        <p14:creationId xmlns:p14="http://schemas.microsoft.com/office/powerpoint/2010/main" val="269859694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Closing_Thanks">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457" y="1254384"/>
            <a:ext cx="8694007" cy="3838231"/>
          </a:xfrm>
          <a:prstGeom prst="rect">
            <a:avLst/>
          </a:prstGeom>
        </p:spPr>
        <p:txBody>
          <a:bodyPr anchor="ctr" anchorCtr="0">
            <a:noAutofit/>
          </a:bodyPr>
          <a:lstStyle>
            <a:lvl1pPr algn="ctr">
              <a:lnSpc>
                <a:spcPct val="90000"/>
              </a:lnSpc>
              <a:defRPr sz="12000" b="0" i="1" spc="0" baseline="0">
                <a:solidFill>
                  <a:srgbClr val="FFFFFF"/>
                </a:solidFill>
                <a:latin typeface="+mj-lt"/>
                <a:cs typeface="CiscoSans Thin"/>
              </a:defRPr>
            </a:lvl1pPr>
          </a:lstStyle>
          <a:p>
            <a:r>
              <a:rPr lang="en-US" dirty="0" smtClean="0"/>
              <a:t>Thanks</a:t>
            </a:r>
            <a:endParaRPr lang="en-US" dirty="0"/>
          </a:p>
        </p:txBody>
      </p:sp>
      <p:grpSp>
        <p:nvGrpSpPr>
          <p:cNvPr id="20" name="Group 5"/>
          <p:cNvGrpSpPr>
            <a:grpSpLocks/>
          </p:cNvGrpSpPr>
          <p:nvPr userDrawn="1"/>
        </p:nvGrpSpPr>
        <p:grpSpPr bwMode="auto">
          <a:xfrm>
            <a:off x="3947936" y="5451859"/>
            <a:ext cx="1240920" cy="879663"/>
            <a:chOff x="384" y="331"/>
            <a:chExt cx="912" cy="485"/>
          </a:xfrm>
        </p:grpSpPr>
        <p:sp>
          <p:nvSpPr>
            <p:cNvPr id="21" name="AutoShape 6"/>
            <p:cNvSpPr>
              <a:spLocks noChangeAspect="1" noChangeArrowheads="1" noTextEdit="1"/>
            </p:cNvSpPr>
            <p:nvPr/>
          </p:nvSpPr>
          <p:spPr bwMode="invGray">
            <a:xfrm>
              <a:off x="384" y="331"/>
              <a:ext cx="912" cy="485"/>
            </a:xfrm>
            <a:prstGeom prst="rect">
              <a:avLst/>
            </a:prstGeom>
            <a:no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2" name="Rectangle 7"/>
            <p:cNvSpPr>
              <a:spLocks noChangeArrowheads="1"/>
            </p:cNvSpPr>
            <p:nvPr/>
          </p:nvSpPr>
          <p:spPr bwMode="invGray">
            <a:xfrm>
              <a:off x="640" y="652"/>
              <a:ext cx="42" cy="158"/>
            </a:xfrm>
            <a:prstGeom prst="rect">
              <a:avLst/>
            </a:prstGeom>
            <a:solidFill>
              <a:srgbClr val="FFFFFF"/>
            </a:solidFill>
            <a:ln w="9525">
              <a:noFill/>
              <a:miter lim="800000"/>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23" name="Freeform 8"/>
            <p:cNvSpPr>
              <a:spLocks/>
            </p:cNvSpPr>
            <p:nvPr/>
          </p:nvSpPr>
          <p:spPr bwMode="invGray">
            <a:xfrm>
              <a:off x="882" y="648"/>
              <a:ext cx="120" cy="166"/>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0" name="Freeform 9"/>
            <p:cNvSpPr>
              <a:spLocks/>
            </p:cNvSpPr>
            <p:nvPr/>
          </p:nvSpPr>
          <p:spPr bwMode="invGray">
            <a:xfrm>
              <a:off x="467" y="648"/>
              <a:ext cx="120" cy="166"/>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1" name="Freeform 10"/>
            <p:cNvSpPr>
              <a:spLocks noEditPoints="1"/>
            </p:cNvSpPr>
            <p:nvPr/>
          </p:nvSpPr>
          <p:spPr bwMode="invGray">
            <a:xfrm>
              <a:off x="1046" y="648"/>
              <a:ext cx="165" cy="166"/>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2" name="Freeform 11"/>
            <p:cNvSpPr>
              <a:spLocks/>
            </p:cNvSpPr>
            <p:nvPr/>
          </p:nvSpPr>
          <p:spPr bwMode="invGray">
            <a:xfrm>
              <a:off x="735" y="648"/>
              <a:ext cx="108" cy="166"/>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3" name="Freeform 12"/>
            <p:cNvSpPr>
              <a:spLocks/>
            </p:cNvSpPr>
            <p:nvPr/>
          </p:nvSpPr>
          <p:spPr bwMode="invGray">
            <a:xfrm>
              <a:off x="384" y="462"/>
              <a:ext cx="39" cy="81"/>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4" name="Freeform 13"/>
            <p:cNvSpPr>
              <a:spLocks/>
            </p:cNvSpPr>
            <p:nvPr/>
          </p:nvSpPr>
          <p:spPr bwMode="invGray">
            <a:xfrm>
              <a:off x="494"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5" name="Freeform 14"/>
            <p:cNvSpPr>
              <a:spLocks/>
            </p:cNvSpPr>
            <p:nvPr/>
          </p:nvSpPr>
          <p:spPr bwMode="invGray">
            <a:xfrm>
              <a:off x="601" y="333"/>
              <a:ext cx="39" cy="24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6" name="Freeform 15"/>
            <p:cNvSpPr>
              <a:spLocks/>
            </p:cNvSpPr>
            <p:nvPr/>
          </p:nvSpPr>
          <p:spPr bwMode="invGray">
            <a:xfrm>
              <a:off x="711" y="407"/>
              <a:ext cx="39" cy="136"/>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7" name="Freeform 16"/>
            <p:cNvSpPr>
              <a:spLocks/>
            </p:cNvSpPr>
            <p:nvPr/>
          </p:nvSpPr>
          <p:spPr bwMode="invGray">
            <a:xfrm>
              <a:off x="818" y="462"/>
              <a:ext cx="42" cy="81"/>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8" name="Freeform 17"/>
            <p:cNvSpPr>
              <a:spLocks/>
            </p:cNvSpPr>
            <p:nvPr/>
          </p:nvSpPr>
          <p:spPr bwMode="invGray">
            <a:xfrm>
              <a:off x="928"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49" name="Freeform 18"/>
            <p:cNvSpPr>
              <a:spLocks/>
            </p:cNvSpPr>
            <p:nvPr/>
          </p:nvSpPr>
          <p:spPr bwMode="invGray">
            <a:xfrm>
              <a:off x="1037" y="333"/>
              <a:ext cx="40" cy="249"/>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0" name="Freeform 19"/>
            <p:cNvSpPr>
              <a:spLocks/>
            </p:cNvSpPr>
            <p:nvPr/>
          </p:nvSpPr>
          <p:spPr bwMode="invGray">
            <a:xfrm>
              <a:off x="1145" y="407"/>
              <a:ext cx="39" cy="136"/>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sp>
          <p:nvSpPr>
            <p:cNvPr id="51" name="Freeform 20"/>
            <p:cNvSpPr>
              <a:spLocks/>
            </p:cNvSpPr>
            <p:nvPr/>
          </p:nvSpPr>
          <p:spPr bwMode="invGray">
            <a:xfrm>
              <a:off x="1254" y="462"/>
              <a:ext cx="40" cy="81"/>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rgbClr val="FFFFFF"/>
            </a:solidFill>
            <a:ln w="9525">
              <a:noFill/>
              <a:round/>
              <a:headEnd/>
              <a:tailEnd/>
            </a:ln>
          </p:spPr>
          <p:txBody>
            <a:bodyPr/>
            <a:lstStyle/>
            <a:p>
              <a:pPr algn="ctr" defTabSz="685862" eaLnBrk="0" fontAlgn="base" hangingPunct="0">
                <a:lnSpc>
                  <a:spcPct val="90000"/>
                </a:lnSpc>
                <a:spcBef>
                  <a:spcPct val="0"/>
                </a:spcBef>
                <a:spcAft>
                  <a:spcPct val="0"/>
                </a:spcAft>
                <a:defRPr/>
              </a:pPr>
              <a:endParaRPr lang="en-US">
                <a:solidFill>
                  <a:srgbClr val="FFFFFF"/>
                </a:solidFill>
                <a:latin typeface="Arial" charset="0"/>
              </a:endParaRPr>
            </a:p>
          </p:txBody>
        </p:sp>
      </p:grpSp>
      <p:cxnSp>
        <p:nvCxnSpPr>
          <p:cNvPr id="24" name="Straight Connector 23"/>
          <p:cNvCxnSpPr/>
          <p:nvPr userDrawn="1"/>
        </p:nvCxnSpPr>
        <p:spPr>
          <a:xfrm>
            <a:off x="0" y="6743700"/>
            <a:ext cx="9144000" cy="0"/>
          </a:xfrm>
          <a:prstGeom prst="line">
            <a:avLst/>
          </a:prstGeom>
          <a:ln w="177800">
            <a:gradFill>
              <a:gsLst>
                <a:gs pos="34000">
                  <a:schemeClr val="bg2"/>
                </a:gs>
                <a:gs pos="93000">
                  <a:schemeClr val="accent5"/>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969217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losing Slide-red thank you">
    <p:bg>
      <p:bgRef idx="1001">
        <a:schemeClr val="bg2"/>
      </p:bgRef>
    </p:bg>
    <p:spTree>
      <p:nvGrpSpPr>
        <p:cNvPr id="1" name=""/>
        <p:cNvGrpSpPr/>
        <p:nvPr/>
      </p:nvGrpSpPr>
      <p:grpSpPr>
        <a:xfrm>
          <a:off x="0" y="0"/>
          <a:ext cx="0" cy="0"/>
          <a:chOff x="0" y="0"/>
          <a:chExt cx="0" cy="0"/>
        </a:xfrm>
      </p:grpSpPr>
      <p:sp>
        <p:nvSpPr>
          <p:cNvPr id="20" name="TextBox 19"/>
          <p:cNvSpPr txBox="1"/>
          <p:nvPr userDrawn="1"/>
        </p:nvSpPr>
        <p:spPr>
          <a:xfrm>
            <a:off x="626132" y="3066803"/>
            <a:ext cx="2437270" cy="646331"/>
          </a:xfrm>
          <a:prstGeom prst="rect">
            <a:avLst/>
          </a:prstGeom>
          <a:noFill/>
        </p:spPr>
        <p:txBody>
          <a:bodyPr wrap="none" rtlCol="0">
            <a:spAutoFit/>
          </a:bodyPr>
          <a:lstStyle/>
          <a:p>
            <a:pPr defTabSz="457200"/>
            <a:r>
              <a:rPr lang="en-US" sz="3600" dirty="0">
                <a:solidFill>
                  <a:srgbClr val="FFFFFF"/>
                </a:solidFill>
                <a:latin typeface="CiscoSansTT ExtraLight"/>
              </a:rPr>
              <a:t>Thank you.</a:t>
            </a:r>
          </a:p>
        </p:txBody>
      </p:sp>
      <p:sp>
        <p:nvSpPr>
          <p:cNvPr id="21" name="Rectangle 20"/>
          <p:cNvSpPr>
            <a:spLocks noChangeArrowheads="1"/>
          </p:cNvSpPr>
          <p:nvPr userDrawn="1"/>
        </p:nvSpPr>
        <p:spPr bwMode="black">
          <a:xfrm>
            <a:off x="6286242" y="3801604"/>
            <a:ext cx="116616" cy="589103"/>
          </a:xfrm>
          <a:prstGeom prst="rect">
            <a:avLst/>
          </a:prstGeom>
          <a:solidFill>
            <a:schemeClr val="tx1"/>
          </a:solidFill>
          <a:ln w="9525">
            <a:noFill/>
            <a:miter lim="800000"/>
            <a:headEnd/>
            <a:tailEnd/>
          </a:ln>
        </p:spPr>
        <p:txBody>
          <a:bodyPr/>
          <a:lstStyle/>
          <a:p>
            <a:pPr defTabSz="457200"/>
            <a:endParaRPr lang="en-US">
              <a:solidFill>
                <a:srgbClr val="0096D6"/>
              </a:solidFill>
              <a:latin typeface="CiscoSansTT ExtraLight"/>
            </a:endParaRPr>
          </a:p>
        </p:txBody>
      </p:sp>
      <p:sp>
        <p:nvSpPr>
          <p:cNvPr id="22" name="Freeform 21"/>
          <p:cNvSpPr>
            <a:spLocks/>
          </p:cNvSpPr>
          <p:nvPr userDrawn="1"/>
        </p:nvSpPr>
        <p:spPr bwMode="black">
          <a:xfrm>
            <a:off x="6965595" y="3786915"/>
            <a:ext cx="337642" cy="621729"/>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23" name="Freeform 22"/>
          <p:cNvSpPr>
            <a:spLocks/>
          </p:cNvSpPr>
          <p:nvPr userDrawn="1"/>
        </p:nvSpPr>
        <p:spPr bwMode="black">
          <a:xfrm>
            <a:off x="5798084" y="3786915"/>
            <a:ext cx="337642" cy="621729"/>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0" name="Freeform 39"/>
          <p:cNvSpPr>
            <a:spLocks noEditPoints="1"/>
          </p:cNvSpPr>
          <p:nvPr userDrawn="1"/>
        </p:nvSpPr>
        <p:spPr bwMode="black">
          <a:xfrm>
            <a:off x="7425276" y="3786915"/>
            <a:ext cx="463750" cy="621729"/>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1" name="Freeform 40"/>
          <p:cNvSpPr>
            <a:spLocks/>
          </p:cNvSpPr>
          <p:nvPr userDrawn="1"/>
        </p:nvSpPr>
        <p:spPr bwMode="black">
          <a:xfrm>
            <a:off x="6553371" y="3786915"/>
            <a:ext cx="302387" cy="621729"/>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2" name="Freeform 41"/>
          <p:cNvSpPr>
            <a:spLocks/>
          </p:cNvSpPr>
          <p:nvPr userDrawn="1"/>
        </p:nvSpPr>
        <p:spPr bwMode="black">
          <a:xfrm>
            <a:off x="5566261" y="2966762"/>
            <a:ext cx="109835" cy="302709"/>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3" name="Freeform 42"/>
          <p:cNvSpPr>
            <a:spLocks/>
          </p:cNvSpPr>
          <p:nvPr userDrawn="1"/>
        </p:nvSpPr>
        <p:spPr bwMode="black">
          <a:xfrm>
            <a:off x="5874058" y="2763787"/>
            <a:ext cx="109835" cy="505721"/>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4" name="Freeform 43"/>
          <p:cNvSpPr>
            <a:spLocks/>
          </p:cNvSpPr>
          <p:nvPr userDrawn="1"/>
        </p:nvSpPr>
        <p:spPr bwMode="black">
          <a:xfrm>
            <a:off x="6176463" y="2484643"/>
            <a:ext cx="109835" cy="931689"/>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5" name="Freeform 44"/>
          <p:cNvSpPr>
            <a:spLocks/>
          </p:cNvSpPr>
          <p:nvPr userDrawn="1"/>
        </p:nvSpPr>
        <p:spPr bwMode="black">
          <a:xfrm>
            <a:off x="6484260" y="2763751"/>
            <a:ext cx="109835" cy="50572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6" name="Freeform 45"/>
          <p:cNvSpPr>
            <a:spLocks/>
          </p:cNvSpPr>
          <p:nvPr userDrawn="1"/>
        </p:nvSpPr>
        <p:spPr bwMode="black">
          <a:xfrm>
            <a:off x="6785247" y="2966683"/>
            <a:ext cx="116616" cy="302708"/>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7" name="Freeform 46"/>
          <p:cNvSpPr>
            <a:spLocks/>
          </p:cNvSpPr>
          <p:nvPr userDrawn="1"/>
        </p:nvSpPr>
        <p:spPr bwMode="black">
          <a:xfrm>
            <a:off x="7093081"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8" name="Freeform 47"/>
          <p:cNvSpPr>
            <a:spLocks/>
          </p:cNvSpPr>
          <p:nvPr userDrawn="1"/>
        </p:nvSpPr>
        <p:spPr bwMode="black">
          <a:xfrm>
            <a:off x="7400878" y="2484524"/>
            <a:ext cx="111191" cy="931688"/>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49" name="Freeform 48"/>
          <p:cNvSpPr>
            <a:spLocks/>
          </p:cNvSpPr>
          <p:nvPr userDrawn="1"/>
        </p:nvSpPr>
        <p:spPr bwMode="black">
          <a:xfrm>
            <a:off x="7703275" y="2763668"/>
            <a:ext cx="111191" cy="505720"/>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
        <p:nvSpPr>
          <p:cNvPr id="50" name="Freeform 49"/>
          <p:cNvSpPr>
            <a:spLocks/>
          </p:cNvSpPr>
          <p:nvPr userDrawn="1"/>
        </p:nvSpPr>
        <p:spPr bwMode="black">
          <a:xfrm>
            <a:off x="8011072" y="2966683"/>
            <a:ext cx="111191" cy="302708"/>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solidFill>
            <a:schemeClr val="tx1"/>
          </a:solidFill>
          <a:ln w="9525">
            <a:noFill/>
            <a:round/>
            <a:headEnd/>
            <a:tailEnd/>
          </a:ln>
        </p:spPr>
        <p:txBody>
          <a:bodyPr/>
          <a:lstStyle/>
          <a:p>
            <a:pPr defTabSz="457200"/>
            <a:endParaRPr lang="en-US">
              <a:solidFill>
                <a:srgbClr val="0096D6"/>
              </a:solidFill>
              <a:latin typeface="CiscoSansTT ExtraLight"/>
            </a:endParaRPr>
          </a:p>
        </p:txBody>
      </p:sp>
    </p:spTree>
    <p:extLst>
      <p:ext uri="{BB962C8B-B14F-4D97-AF65-F5344CB8AC3E}">
        <p14:creationId xmlns:p14="http://schemas.microsoft.com/office/powerpoint/2010/main" val="23912225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700"/>
                                        <p:tgtEl>
                                          <p:spTgt spid="42"/>
                                        </p:tgtEl>
                                      </p:cBhvr>
                                    </p:animEffect>
                                  </p:childTnLst>
                                </p:cTn>
                              </p:par>
                              <p:par>
                                <p:cTn id="12" presetID="10" presetClass="entr" presetSubtype="0" fill="hold" grpId="1" nodeType="with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fade">
                                      <p:cBhvr>
                                        <p:cTn id="14" dur="700"/>
                                        <p:tgtEl>
                                          <p:spTgt spid="43"/>
                                        </p:tgtEl>
                                      </p:cBhvr>
                                    </p:animEffect>
                                  </p:childTnLst>
                                </p:cTn>
                              </p:par>
                              <p:par>
                                <p:cTn id="15" presetID="10" presetClass="entr" presetSubtype="0" fill="hold" grpId="1"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700"/>
                                        <p:tgtEl>
                                          <p:spTgt spid="44"/>
                                        </p:tgtEl>
                                      </p:cBhvr>
                                    </p:animEffect>
                                  </p:childTnLst>
                                </p:cTn>
                              </p:par>
                              <p:par>
                                <p:cTn id="18" presetID="10" presetClass="entr" presetSubtype="0" fill="hold" grpId="1" nodeType="withEffect">
                                  <p:stCondLst>
                                    <p:cond delay="0"/>
                                  </p:stCondLst>
                                  <p:childTnLst>
                                    <p:set>
                                      <p:cBhvr>
                                        <p:cTn id="19" dur="1" fill="hold">
                                          <p:stCondLst>
                                            <p:cond delay="0"/>
                                          </p:stCondLst>
                                        </p:cTn>
                                        <p:tgtEl>
                                          <p:spTgt spid="45"/>
                                        </p:tgtEl>
                                        <p:attrNameLst>
                                          <p:attrName>style.visibility</p:attrName>
                                        </p:attrNameLst>
                                      </p:cBhvr>
                                      <p:to>
                                        <p:strVal val="visible"/>
                                      </p:to>
                                    </p:set>
                                    <p:animEffect transition="in" filter="fade">
                                      <p:cBhvr>
                                        <p:cTn id="20" dur="700"/>
                                        <p:tgtEl>
                                          <p:spTgt spid="45"/>
                                        </p:tgtEl>
                                      </p:cBhvr>
                                    </p:animEffect>
                                  </p:childTnLst>
                                </p:cTn>
                              </p:par>
                              <p:par>
                                <p:cTn id="21" presetID="10" presetClass="entr" presetSubtype="0" fill="hold" grpId="1" nodeType="with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700"/>
                                        <p:tgtEl>
                                          <p:spTgt spid="46"/>
                                        </p:tgtEl>
                                      </p:cBhvr>
                                    </p:animEffect>
                                  </p:childTnLst>
                                </p:cTn>
                              </p:par>
                              <p:par>
                                <p:cTn id="24" presetID="10" presetClass="entr" presetSubtype="0" fill="hold" grpId="1"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00"/>
                                        <p:tgtEl>
                                          <p:spTgt spid="47"/>
                                        </p:tgtEl>
                                      </p:cBhvr>
                                    </p:animEffect>
                                  </p:childTnLst>
                                </p:cTn>
                              </p:par>
                              <p:par>
                                <p:cTn id="27" presetID="10" presetClass="entr" presetSubtype="0" fill="hold" grpId="1" nodeType="withEffect">
                                  <p:stCondLst>
                                    <p:cond delay="0"/>
                                  </p:stCondLst>
                                  <p:childTnLst>
                                    <p:set>
                                      <p:cBhvr>
                                        <p:cTn id="28" dur="1" fill="hold">
                                          <p:stCondLst>
                                            <p:cond delay="0"/>
                                          </p:stCondLst>
                                        </p:cTn>
                                        <p:tgtEl>
                                          <p:spTgt spid="48"/>
                                        </p:tgtEl>
                                        <p:attrNameLst>
                                          <p:attrName>style.visibility</p:attrName>
                                        </p:attrNameLst>
                                      </p:cBhvr>
                                      <p:to>
                                        <p:strVal val="visible"/>
                                      </p:to>
                                    </p:set>
                                    <p:animEffect transition="in" filter="fade">
                                      <p:cBhvr>
                                        <p:cTn id="29" dur="700"/>
                                        <p:tgtEl>
                                          <p:spTgt spid="48"/>
                                        </p:tgtEl>
                                      </p:cBhvr>
                                    </p:animEffect>
                                  </p:childTnLst>
                                </p:cTn>
                              </p:par>
                              <p:par>
                                <p:cTn id="30" presetID="10" presetClass="entr" presetSubtype="0" fill="hold" grpId="1"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700"/>
                                        <p:tgtEl>
                                          <p:spTgt spid="49"/>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700"/>
                                        <p:tgtEl>
                                          <p:spTgt spid="50"/>
                                        </p:tgtEl>
                                      </p:cBhvr>
                                    </p:animEffect>
                                  </p:childTnLst>
                                </p:cTn>
                              </p:par>
                              <p:par>
                                <p:cTn id="36" presetID="42" presetClass="path" presetSubtype="0" accel="50000" decel="50000" fill="hold" grpId="0" nodeType="withEffect">
                                  <p:stCondLst>
                                    <p:cond delay="0"/>
                                  </p:stCondLst>
                                  <p:childTnLst>
                                    <p:animMotion origin="layout" path="M -4.72222E-6 3.7037E-7 L -4.72222E-6 0.09143 " pathEditMode="relative" rAng="0" ptsTypes="AA">
                                      <p:cBhvr>
                                        <p:cTn id="37" dur="700" spd="-100000" fill="hold"/>
                                        <p:tgtEl>
                                          <p:spTgt spid="42"/>
                                        </p:tgtEl>
                                        <p:attrNameLst>
                                          <p:attrName>ppt_x</p:attrName>
                                          <p:attrName>ppt_y</p:attrName>
                                        </p:attrNameLst>
                                      </p:cBhvr>
                                      <p:rCtr x="0" y="46"/>
                                    </p:animMotion>
                                  </p:childTnLst>
                                </p:cTn>
                              </p:par>
                              <p:par>
                                <p:cTn id="38" presetID="42" presetClass="path" presetSubtype="0" accel="50000" decel="50000" fill="hold" grpId="0" nodeType="withEffect">
                                  <p:stCondLst>
                                    <p:cond delay="0"/>
                                  </p:stCondLst>
                                  <p:childTnLst>
                                    <p:animMotion origin="layout" path="M 5E-6 3.7037E-6 L 5E-6 0.11157 " pathEditMode="relative" rAng="0" ptsTypes="AA">
                                      <p:cBhvr>
                                        <p:cTn id="39" dur="700" spd="-100000" fill="hold"/>
                                        <p:tgtEl>
                                          <p:spTgt spid="44"/>
                                        </p:tgtEl>
                                        <p:attrNameLst>
                                          <p:attrName>ppt_x</p:attrName>
                                          <p:attrName>ppt_y</p:attrName>
                                        </p:attrNameLst>
                                      </p:cBhvr>
                                      <p:rCtr x="0" y="56"/>
                                    </p:animMotion>
                                  </p:childTnLst>
                                </p:cTn>
                              </p:par>
                              <p:par>
                                <p:cTn id="40" presetID="42" presetClass="path" presetSubtype="0" accel="50000" decel="50000" fill="hold" grpId="0" nodeType="withEffect">
                                  <p:stCondLst>
                                    <p:cond delay="0"/>
                                  </p:stCondLst>
                                  <p:childTnLst>
                                    <p:animMotion origin="layout" path="M 4.72222E-6 4.81481E-6 L 4.72222E-6 0.09143 " pathEditMode="relative" rAng="0" ptsTypes="AA">
                                      <p:cBhvr>
                                        <p:cTn id="41" dur="700" spd="-100000" fill="hold"/>
                                        <p:tgtEl>
                                          <p:spTgt spid="46"/>
                                        </p:tgtEl>
                                        <p:attrNameLst>
                                          <p:attrName>ppt_x</p:attrName>
                                          <p:attrName>ppt_y</p:attrName>
                                        </p:attrNameLst>
                                      </p:cBhvr>
                                      <p:rCtr x="0" y="46"/>
                                    </p:animMotion>
                                  </p:childTnLst>
                                </p:cTn>
                              </p:par>
                              <p:par>
                                <p:cTn id="42" presetID="42" presetClass="path" presetSubtype="0" accel="50000" decel="50000" fill="hold" grpId="0" nodeType="withEffect">
                                  <p:stCondLst>
                                    <p:cond delay="0"/>
                                  </p:stCondLst>
                                  <p:childTnLst>
                                    <p:animMotion origin="layout" path="M -2.77778E-6 3.7037E-6 L -2.77778E-6 0.11157 " pathEditMode="relative" rAng="0" ptsTypes="AA">
                                      <p:cBhvr>
                                        <p:cTn id="43" dur="700" spd="-100000" fill="hold"/>
                                        <p:tgtEl>
                                          <p:spTgt spid="48"/>
                                        </p:tgtEl>
                                        <p:attrNameLst>
                                          <p:attrName>ppt_x</p:attrName>
                                          <p:attrName>ppt_y</p:attrName>
                                        </p:attrNameLst>
                                      </p:cBhvr>
                                      <p:rCtr x="0" y="56"/>
                                    </p:animMotion>
                                  </p:childTnLst>
                                </p:cTn>
                              </p:par>
                              <p:par>
                                <p:cTn id="44" presetID="42" presetClass="path" presetSubtype="0" accel="50000" decel="50000" fill="hold" grpId="0" nodeType="withEffect">
                                  <p:stCondLst>
                                    <p:cond delay="0"/>
                                  </p:stCondLst>
                                  <p:childTnLst>
                                    <p:animMotion origin="layout" path="M 5.55556E-7 4.81481E-6 L 5.55556E-7 0.09143 " pathEditMode="relative" rAng="0" ptsTypes="AA">
                                      <p:cBhvr>
                                        <p:cTn id="45" dur="700" spd="-100000" fill="hold"/>
                                        <p:tgtEl>
                                          <p:spTgt spid="50"/>
                                        </p:tgtEl>
                                        <p:attrNameLst>
                                          <p:attrName>ppt_x</p:attrName>
                                          <p:attrName>ppt_y</p:attrName>
                                        </p:attrNameLst>
                                      </p:cBhvr>
                                      <p:rCtr x="0" y="46"/>
                                    </p:animMotion>
                                  </p:childTnLst>
                                </p:cTn>
                              </p:par>
                              <p:par>
                                <p:cTn id="46" presetID="64" presetClass="path" presetSubtype="0" accel="50000" decel="50000" fill="hold" grpId="0" nodeType="withEffect">
                                  <p:stCondLst>
                                    <p:cond delay="0"/>
                                  </p:stCondLst>
                                  <p:childTnLst>
                                    <p:animMotion origin="layout" path="M 4.72222E-6 3.33333E-6 L 4.72222E-6 -0.10764 " pathEditMode="relative" rAng="0" ptsTypes="AA">
                                      <p:cBhvr>
                                        <p:cTn id="47" dur="700" spd="-100000" fill="hold"/>
                                        <p:tgtEl>
                                          <p:spTgt spid="43"/>
                                        </p:tgtEl>
                                        <p:attrNameLst>
                                          <p:attrName>ppt_x</p:attrName>
                                          <p:attrName>ppt_y</p:attrName>
                                        </p:attrNameLst>
                                      </p:cBhvr>
                                      <p:rCtr x="0" y="-54"/>
                                    </p:animMotion>
                                  </p:childTnLst>
                                </p:cTn>
                              </p:par>
                              <p:par>
                                <p:cTn id="48" presetID="64" presetClass="path" presetSubtype="0" accel="50000" decel="50000" fill="hold" grpId="0" nodeType="withEffect">
                                  <p:stCondLst>
                                    <p:cond delay="0"/>
                                  </p:stCondLst>
                                  <p:childTnLst>
                                    <p:animMotion origin="layout" path="M 4.44444E-6 3.33333E-6 L 4.44444E-6 -0.10764 " pathEditMode="relative" rAng="0" ptsTypes="AA">
                                      <p:cBhvr>
                                        <p:cTn id="49" dur="700" spd="-100000" fill="hold"/>
                                        <p:tgtEl>
                                          <p:spTgt spid="45"/>
                                        </p:tgtEl>
                                        <p:attrNameLst>
                                          <p:attrName>ppt_x</p:attrName>
                                          <p:attrName>ppt_y</p:attrName>
                                        </p:attrNameLst>
                                      </p:cBhvr>
                                      <p:rCtr x="0" y="-54"/>
                                    </p:animMotion>
                                  </p:childTnLst>
                                </p:cTn>
                              </p:par>
                              <p:par>
                                <p:cTn id="50" presetID="64" presetClass="path" presetSubtype="0" accel="50000" decel="50000" fill="hold" grpId="0" nodeType="withEffect">
                                  <p:stCondLst>
                                    <p:cond delay="0"/>
                                  </p:stCondLst>
                                  <p:childTnLst>
                                    <p:animMotion origin="layout" path="M -2.22222E-6 3.33333E-6 L -2.22222E-6 -0.10764 " pathEditMode="relative" rAng="0" ptsTypes="AA">
                                      <p:cBhvr>
                                        <p:cTn id="51" dur="700" spd="-100000" fill="hold"/>
                                        <p:tgtEl>
                                          <p:spTgt spid="47"/>
                                        </p:tgtEl>
                                        <p:attrNameLst>
                                          <p:attrName>ppt_x</p:attrName>
                                          <p:attrName>ppt_y</p:attrName>
                                        </p:attrNameLst>
                                      </p:cBhvr>
                                      <p:rCtr x="0" y="-54"/>
                                    </p:animMotion>
                                  </p:childTnLst>
                                </p:cTn>
                              </p:par>
                              <p:par>
                                <p:cTn id="52" presetID="64" presetClass="path" presetSubtype="0" accel="50000" decel="50000" fill="hold" grpId="0" nodeType="withEffect">
                                  <p:stCondLst>
                                    <p:cond delay="0"/>
                                  </p:stCondLst>
                                  <p:childTnLst>
                                    <p:animMotion origin="layout" path="M 1.11111E-6 3.33333E-6 L 1.11111E-6 -0.10764 " pathEditMode="relative" rAng="0" ptsTypes="AA">
                                      <p:cBhvr>
                                        <p:cTn id="53" dur="700" spd="-100000" fill="hold"/>
                                        <p:tgtEl>
                                          <p:spTgt spid="49"/>
                                        </p:tgtEl>
                                        <p:attrNameLst>
                                          <p:attrName>ppt_x</p:attrName>
                                          <p:attrName>ppt_y</p:attrName>
                                        </p:attrNameLst>
                                      </p:cBhvr>
                                      <p:rCtr x="0" y="-54"/>
                                    </p:animMotion>
                                  </p:childTnLst>
                                </p:cTn>
                              </p:par>
                            </p:childTnLst>
                          </p:cTn>
                        </p:par>
                        <p:par>
                          <p:cTn id="54" fill="hold">
                            <p:stCondLst>
                              <p:cond delay="1200"/>
                            </p:stCondLst>
                            <p:childTnLst>
                              <p:par>
                                <p:cTn id="55" presetID="10"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700"/>
                                        <p:tgtEl>
                                          <p:spTgt spid="23"/>
                                        </p:tgtEl>
                                      </p:cBhvr>
                                    </p:animEffect>
                                  </p:childTnLst>
                                </p:cTn>
                              </p:par>
                              <p:par>
                                <p:cTn id="58" presetID="10" presetClass="entr" presetSubtype="0" fill="hold" nodeType="withEffect">
                                  <p:stCondLst>
                                    <p:cond delay="1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700"/>
                                        <p:tgtEl>
                                          <p:spTgt spid="21"/>
                                        </p:tgtEl>
                                      </p:cBhvr>
                                    </p:animEffect>
                                  </p:childTnLst>
                                </p:cTn>
                              </p:par>
                              <p:par>
                                <p:cTn id="61" presetID="10" presetClass="entr" presetSubtype="0" fill="hold" nodeType="withEffect">
                                  <p:stCondLst>
                                    <p:cond delay="20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700"/>
                                        <p:tgtEl>
                                          <p:spTgt spid="41"/>
                                        </p:tgtEl>
                                      </p:cBhvr>
                                    </p:animEffect>
                                  </p:childTnLst>
                                </p:cTn>
                              </p:par>
                              <p:par>
                                <p:cTn id="64" presetID="10" presetClass="entr" presetSubtype="0" fill="hold" nodeType="withEffect">
                                  <p:stCondLst>
                                    <p:cond delay="30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700"/>
                                        <p:tgtEl>
                                          <p:spTgt spid="22"/>
                                        </p:tgtEl>
                                      </p:cBhvr>
                                    </p:animEffect>
                                  </p:childTnLst>
                                </p:cTn>
                              </p:par>
                              <p:par>
                                <p:cTn id="67" presetID="10" presetClass="entr" presetSubtype="0" fill="hold" nodeType="withEffect">
                                  <p:stCondLst>
                                    <p:cond delay="400"/>
                                  </p:stCondLst>
                                  <p:childTnLst>
                                    <p:set>
                                      <p:cBhvr>
                                        <p:cTn id="68" dur="1" fill="hold">
                                          <p:stCondLst>
                                            <p:cond delay="0"/>
                                          </p:stCondLst>
                                        </p:cTn>
                                        <p:tgtEl>
                                          <p:spTgt spid="40"/>
                                        </p:tgtEl>
                                        <p:attrNameLst>
                                          <p:attrName>style.visibility</p:attrName>
                                        </p:attrNameLst>
                                      </p:cBhvr>
                                      <p:to>
                                        <p:strVal val="visible"/>
                                      </p:to>
                                    </p:set>
                                    <p:animEffect transition="in" filter="fade">
                                      <p:cBhvr>
                                        <p:cTn id="69"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434"/>
            <a:ext cx="2133600" cy="365125"/>
          </a:xfrm>
          <a:prstGeom prst="rect">
            <a:avLst/>
          </a:prstGeom>
        </p:spPr>
        <p:txBody>
          <a:bodyPr lIns="68586" tIns="34294" rIns="68586" bIns="34294"/>
          <a:lstStyle/>
          <a:p>
            <a:pPr defTabSz="457200"/>
            <a:fld id="{F965CEB6-320F-DE42-88B7-588D157A8776}" type="datetime1">
              <a:rPr lang="en-US">
                <a:solidFill>
                  <a:prstClr val="black">
                    <a:tint val="75000"/>
                  </a:prstClr>
                </a:solidFill>
              </a:rPr>
              <a:pPr defTabSz="457200"/>
              <a:t>17-Sep-15</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434"/>
            <a:ext cx="2895600" cy="365125"/>
          </a:xfrm>
          <a:prstGeom prst="rect">
            <a:avLst/>
          </a:prstGeom>
        </p:spPr>
        <p:txBody>
          <a:bodyPr lIns="68586" tIns="34294" rIns="68586" bIns="34294"/>
          <a:lstStyle/>
          <a:p>
            <a:pPr defTabSz="457200"/>
            <a:r>
              <a:rPr lang="en-US" dirty="0">
                <a:solidFill>
                  <a:prstClr val="black">
                    <a:tint val="75000"/>
                  </a:prstClr>
                </a:solidFill>
              </a:rPr>
              <a:t>Cisco Confidential 2013</a:t>
            </a:r>
          </a:p>
        </p:txBody>
      </p:sp>
      <p:sp>
        <p:nvSpPr>
          <p:cNvPr id="4" name="Slide Number Placeholder 3"/>
          <p:cNvSpPr>
            <a:spLocks noGrp="1"/>
          </p:cNvSpPr>
          <p:nvPr>
            <p:ph type="sldNum" sz="quarter" idx="12"/>
          </p:nvPr>
        </p:nvSpPr>
        <p:spPr>
          <a:xfrm>
            <a:off x="6553201" y="6356434"/>
            <a:ext cx="2133600" cy="365125"/>
          </a:xfrm>
          <a:prstGeom prst="rect">
            <a:avLst/>
          </a:prstGeom>
        </p:spPr>
        <p:txBody>
          <a:bodyPr lIns="68586" tIns="34294" rIns="68586" bIns="34294"/>
          <a:lstStyle/>
          <a:p>
            <a:pPr defTabSz="457200"/>
            <a:fld id="{DAB29DE6-26E2-4B1B-A893-1346668A1358}" type="slidenum">
              <a:rPr lang="en-US">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19740213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418A89A-BF98-4E6C-A384-C5DE13BC0028}" type="datetimeFigureOut">
              <a:rPr lang="fr-FR" smtClean="0"/>
              <a:t>17/09/2015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48255118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560"/>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lIns="68586" tIns="34294" rIns="68586" bIns="34294"/>
          <a:lstStyle>
            <a:lvl1pPr marL="0" indent="0" algn="ctr">
              <a:buNone/>
              <a:defRPr>
                <a:solidFill>
                  <a:schemeClr val="tx1">
                    <a:tint val="75000"/>
                  </a:schemeClr>
                </a:solidFill>
              </a:defRPr>
            </a:lvl1pPr>
            <a:lvl2pPr marL="342796" indent="0" algn="ctr">
              <a:buNone/>
              <a:defRPr>
                <a:solidFill>
                  <a:schemeClr val="tx1">
                    <a:tint val="75000"/>
                  </a:schemeClr>
                </a:solidFill>
              </a:defRPr>
            </a:lvl2pPr>
            <a:lvl3pPr marL="685606" indent="0" algn="ctr">
              <a:buNone/>
              <a:defRPr>
                <a:solidFill>
                  <a:schemeClr val="tx1">
                    <a:tint val="75000"/>
                  </a:schemeClr>
                </a:solidFill>
              </a:defRPr>
            </a:lvl3pPr>
            <a:lvl4pPr marL="1028407" indent="0" algn="ctr">
              <a:buNone/>
              <a:defRPr>
                <a:solidFill>
                  <a:schemeClr val="tx1">
                    <a:tint val="75000"/>
                  </a:schemeClr>
                </a:solidFill>
              </a:defRPr>
            </a:lvl4pPr>
            <a:lvl5pPr marL="1371213" indent="0" algn="ctr">
              <a:buNone/>
              <a:defRPr>
                <a:solidFill>
                  <a:schemeClr val="tx1">
                    <a:tint val="75000"/>
                  </a:schemeClr>
                </a:solidFill>
              </a:defRPr>
            </a:lvl5pPr>
            <a:lvl6pPr marL="1714009" indent="0" algn="ctr">
              <a:buNone/>
              <a:defRPr>
                <a:solidFill>
                  <a:schemeClr val="tx1">
                    <a:tint val="75000"/>
                  </a:schemeClr>
                </a:solidFill>
              </a:defRPr>
            </a:lvl6pPr>
            <a:lvl7pPr marL="2056817" indent="0" algn="ctr">
              <a:buNone/>
              <a:defRPr>
                <a:solidFill>
                  <a:schemeClr val="tx1">
                    <a:tint val="75000"/>
                  </a:schemeClr>
                </a:solidFill>
              </a:defRPr>
            </a:lvl7pPr>
            <a:lvl8pPr marL="2399620" indent="0" algn="ctr">
              <a:buNone/>
              <a:defRPr>
                <a:solidFill>
                  <a:schemeClr val="tx1">
                    <a:tint val="75000"/>
                  </a:schemeClr>
                </a:solidFill>
              </a:defRPr>
            </a:lvl8pPr>
            <a:lvl9pPr marL="274242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434"/>
            <a:ext cx="2133600" cy="365125"/>
          </a:xfrm>
          <a:prstGeom prst="rect">
            <a:avLst/>
          </a:prstGeom>
        </p:spPr>
        <p:txBody>
          <a:bodyPr lIns="68559" tIns="34280" rIns="68559" bIns="34280"/>
          <a:lstStyle/>
          <a:p>
            <a:pPr defTabSz="457200"/>
            <a:fld id="{B96035D2-0913-49EB-B483-5BE364F1703D}" type="datetimeFigureOut">
              <a:rPr lang="en-US">
                <a:solidFill>
                  <a:srgbClr val="000000"/>
                </a:solidFill>
              </a:rPr>
              <a:pPr defTabSz="457200"/>
              <a:t>17-Sep-15</a:t>
            </a:fld>
            <a:endParaRPr lang="en-US">
              <a:solidFill>
                <a:srgbClr val="000000"/>
              </a:solidFill>
            </a:endParaRPr>
          </a:p>
        </p:txBody>
      </p:sp>
      <p:sp>
        <p:nvSpPr>
          <p:cNvPr id="5" name="Footer Placeholder 4"/>
          <p:cNvSpPr>
            <a:spLocks noGrp="1"/>
          </p:cNvSpPr>
          <p:nvPr>
            <p:ph type="ftr" sz="quarter" idx="11"/>
          </p:nvPr>
        </p:nvSpPr>
        <p:spPr>
          <a:xfrm>
            <a:off x="3124200" y="6356434"/>
            <a:ext cx="2895600" cy="365125"/>
          </a:xfrm>
          <a:prstGeom prst="rect">
            <a:avLst/>
          </a:prstGeom>
        </p:spPr>
        <p:txBody>
          <a:bodyPr lIns="68559" tIns="34280" rIns="68559" bIns="34280"/>
          <a:lstStyle/>
          <a:p>
            <a:pPr defTabSz="457200"/>
            <a:endParaRPr lang="en-US">
              <a:solidFill>
                <a:srgbClr val="000000"/>
              </a:solidFill>
            </a:endParaRPr>
          </a:p>
        </p:txBody>
      </p:sp>
      <p:sp>
        <p:nvSpPr>
          <p:cNvPr id="6" name="Slide Number Placeholder 5"/>
          <p:cNvSpPr>
            <a:spLocks noGrp="1"/>
          </p:cNvSpPr>
          <p:nvPr>
            <p:ph type="sldNum" sz="quarter" idx="12"/>
          </p:nvPr>
        </p:nvSpPr>
        <p:spPr>
          <a:xfrm>
            <a:off x="6553201" y="6356434"/>
            <a:ext cx="2133600" cy="365125"/>
          </a:xfrm>
          <a:prstGeom prst="rect">
            <a:avLst/>
          </a:prstGeom>
        </p:spPr>
        <p:txBody>
          <a:bodyPr lIns="68559" tIns="34280" rIns="68559" bIns="34280"/>
          <a:lstStyle/>
          <a:p>
            <a:pPr defTabSz="457200"/>
            <a:fld id="{DCB75E90-43C4-4379-A359-F1B1CB39F761}" type="slidenum">
              <a:rPr lang="en-US">
                <a:solidFill>
                  <a:srgbClr val="000000"/>
                </a:solidFill>
              </a:rPr>
              <a:pPr defTabSz="457200"/>
              <a:t>‹#›</a:t>
            </a:fld>
            <a:endParaRPr lang="en-US">
              <a:solidFill>
                <a:srgbClr val="000000"/>
              </a:solidFill>
            </a:endParaRPr>
          </a:p>
        </p:txBody>
      </p:sp>
    </p:spTree>
    <p:extLst>
      <p:ext uri="{BB962C8B-B14F-4D97-AF65-F5344CB8AC3E}">
        <p14:creationId xmlns:p14="http://schemas.microsoft.com/office/powerpoint/2010/main" val="211418236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322327" y="1328170"/>
            <a:ext cx="8551441" cy="4965699"/>
          </a:xfrm>
          <a:prstGeom prst="rect">
            <a:avLst/>
          </a:prstGeom>
        </p:spPr>
        <p:txBody>
          <a:bodyPr lIns="68475" tIns="34238" rIns="68475" bIns="34238"/>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19564897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1_Title Slide-animated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6"/>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21"/>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3"/>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92"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1806728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2_Title Slide White">
    <p:spTree>
      <p:nvGrpSpPr>
        <p:cNvPr id="1" name=""/>
        <p:cNvGrpSpPr/>
        <p:nvPr/>
      </p:nvGrpSpPr>
      <p:grpSpPr>
        <a:xfrm>
          <a:off x="0" y="0"/>
          <a:ext cx="0" cy="0"/>
          <a:chOff x="0" y="0"/>
          <a:chExt cx="0" cy="0"/>
        </a:xfrm>
      </p:grpSpPr>
      <p:sp>
        <p:nvSpPr>
          <p:cNvPr id="23" name="Title 1"/>
          <p:cNvSpPr>
            <a:spLocks noGrp="1"/>
          </p:cNvSpPr>
          <p:nvPr userDrawn="1">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tx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userDrawn="1">
            <p:ph type="subTitle" idx="1" hasCustomPrompt="1"/>
          </p:nvPr>
        </p:nvSpPr>
        <p:spPr>
          <a:xfrm>
            <a:off x="260446" y="4828136"/>
            <a:ext cx="8112126" cy="384175"/>
          </a:xfrm>
          <a:prstGeom prst="rect">
            <a:avLst/>
          </a:prstGeom>
        </p:spPr>
        <p:txBody>
          <a:bodyPr anchor="b" anchorCtr="0">
            <a:noAutofit/>
          </a:bodyPr>
          <a:lstStyle>
            <a:lvl1pPr marL="0" indent="0" algn="l">
              <a:buNone/>
              <a:defRPr sz="1200" b="0" i="0">
                <a:solidFill>
                  <a:schemeClr val="tx1"/>
                </a:solidFill>
                <a:latin typeface="+mn-lt"/>
                <a:cs typeface="CiscoSansTT ExtraLight" panose="020B0303020201020303" pitchFamily="34" charset="0"/>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userDrawn="1">
            <p:ph type="body" sz="quarter" idx="10" hasCustomPrompt="1"/>
          </p:nvPr>
        </p:nvSpPr>
        <p:spPr>
          <a:xfrm>
            <a:off x="259868" y="5165021"/>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userDrawn="1">
            <p:ph type="body" sz="quarter" idx="11" hasCustomPrompt="1"/>
          </p:nvPr>
        </p:nvSpPr>
        <p:spPr>
          <a:xfrm>
            <a:off x="251847" y="5938343"/>
            <a:ext cx="8112650" cy="384175"/>
          </a:xfrm>
          <a:prstGeom prst="rect">
            <a:avLst/>
          </a:prstGeom>
        </p:spPr>
        <p:txBody>
          <a:bodyPr/>
          <a:lstStyle>
            <a:lvl1pPr marL="0" indent="0" algn="l">
              <a:buFontTx/>
              <a:buNone/>
              <a:defRPr lang="en-US" sz="1200" b="0" i="0" kern="1200" dirty="0" smtClean="0">
                <a:solidFill>
                  <a:schemeClr val="tx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userDrawn="1">
            <p:ph type="body" sz="quarter" idx="13" hasCustomPrompt="1"/>
          </p:nvPr>
        </p:nvSpPr>
        <p:spPr>
          <a:xfrm>
            <a:off x="252592" y="3496671"/>
            <a:ext cx="8302625" cy="398668"/>
          </a:xfrm>
          <a:prstGeom prst="rect">
            <a:avLst/>
          </a:prstGeom>
        </p:spPr>
        <p:txBody>
          <a:bodyPr/>
          <a:lstStyle>
            <a:lvl1pPr marL="0" indent="0">
              <a:buFont typeface="Arial" panose="020B0604020202020204" pitchFamily="34" charset="0"/>
              <a:buNone/>
              <a:defRPr sz="1800" baseline="0">
                <a:solidFill>
                  <a:schemeClr val="tx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cxnSp>
        <p:nvCxnSpPr>
          <p:cNvPr id="27" name="Straight Connector 2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grpSp>
        <p:nvGrpSpPr>
          <p:cNvPr id="73" name="Group 67"/>
          <p:cNvGrpSpPr/>
          <p:nvPr userDrawn="1"/>
        </p:nvGrpSpPr>
        <p:grpSpPr>
          <a:xfrm>
            <a:off x="285218" y="410583"/>
            <a:ext cx="862739" cy="613107"/>
            <a:chOff x="609606" y="528528"/>
            <a:chExt cx="1444732" cy="763787"/>
          </a:xfrm>
          <a:solidFill>
            <a:srgbClr val="7F7F7F"/>
          </a:solidFill>
        </p:grpSpPr>
        <p:sp>
          <p:nvSpPr>
            <p:cNvPr id="74" name="Rectangle 73"/>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75" name="Freeform 7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6" name="Freeform 7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7" name="Freeform 7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8" name="Freeform 7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79" name="Freeform 7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0" name="Freeform 7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1" name="Freeform 8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2" name="Freeform 8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3" name="Freeform 8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4" name="Freeform 8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5" name="Freeform 8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6" name="Freeform 8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87" name="Freeform 8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598494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3_Title Slide-animated gradient">
    <p:bg>
      <p:bgPr>
        <a:gradFill>
          <a:gsLst>
            <a:gs pos="34000">
              <a:srgbClr val="272749"/>
            </a:gs>
            <a:gs pos="93000">
              <a:srgbClr val="EE402F"/>
            </a:gs>
            <a:gs pos="0">
              <a:srgbClr val="272749"/>
            </a:gs>
            <a:gs pos="100000">
              <a:srgbClr val="F37528"/>
            </a:gs>
          </a:gsLst>
          <a:lin ang="0" scaled="0"/>
        </a:gra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6"/>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21"/>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3"/>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92"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633648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4_Title Slide gradient">
    <p:bg>
      <p:bgPr>
        <a:solidFill>
          <a:schemeClr val="tx2"/>
        </a:solidFill>
        <a:effectLst/>
      </p:bgPr>
    </p:bg>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221394" y="2811836"/>
            <a:ext cx="8301718" cy="859640"/>
          </a:xfrm>
          <a:prstGeom prst="rect">
            <a:avLst/>
          </a:prstGeom>
        </p:spPr>
        <p:txBody>
          <a:bodyPr anchor="b" anchorCtr="0"/>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Presentation Title Goes Here</a:t>
            </a:r>
            <a:endParaRPr lang="en-US" dirty="0"/>
          </a:p>
        </p:txBody>
      </p:sp>
      <p:sp>
        <p:nvSpPr>
          <p:cNvPr id="24" name="Subtitle 2"/>
          <p:cNvSpPr>
            <a:spLocks noGrp="1"/>
          </p:cNvSpPr>
          <p:nvPr>
            <p:ph type="subTitle" idx="1" hasCustomPrompt="1"/>
          </p:nvPr>
        </p:nvSpPr>
        <p:spPr>
          <a:xfrm>
            <a:off x="252425" y="4828136"/>
            <a:ext cx="8112126" cy="384175"/>
          </a:xfrm>
          <a:prstGeom prst="rect">
            <a:avLst/>
          </a:prstGeom>
        </p:spPr>
        <p:txBody>
          <a:bodyPr anchor="b" anchorCtr="0">
            <a:noAutofit/>
          </a:bodyPr>
          <a:lstStyle>
            <a:lvl1pPr marL="0" indent="0" algn="l">
              <a:buNone/>
              <a:defRPr sz="1200" b="0" i="0">
                <a:solidFill>
                  <a:schemeClr val="bg1"/>
                </a:solidFill>
                <a:latin typeface="+mn-lt"/>
                <a:cs typeface="CiscoSans"/>
              </a:defRPr>
            </a:lvl1pPr>
            <a:lvl2pPr marL="342931" indent="0" algn="ctr">
              <a:buNone/>
              <a:defRPr>
                <a:solidFill>
                  <a:schemeClr val="tx1">
                    <a:tint val="75000"/>
                  </a:schemeClr>
                </a:solidFill>
              </a:defRPr>
            </a:lvl2pPr>
            <a:lvl3pPr marL="685862" indent="0" algn="ctr">
              <a:buNone/>
              <a:defRPr>
                <a:solidFill>
                  <a:schemeClr val="tx1">
                    <a:tint val="75000"/>
                  </a:schemeClr>
                </a:solidFill>
              </a:defRPr>
            </a:lvl3pPr>
            <a:lvl4pPr marL="1028794" indent="0" algn="ctr">
              <a:buNone/>
              <a:defRPr>
                <a:solidFill>
                  <a:schemeClr val="tx1">
                    <a:tint val="75000"/>
                  </a:schemeClr>
                </a:solidFill>
              </a:defRPr>
            </a:lvl4pPr>
            <a:lvl5pPr marL="1371726" indent="0" algn="ctr">
              <a:buNone/>
              <a:defRPr>
                <a:solidFill>
                  <a:schemeClr val="tx1">
                    <a:tint val="75000"/>
                  </a:schemeClr>
                </a:solidFill>
              </a:defRPr>
            </a:lvl5pPr>
            <a:lvl6pPr marL="1714657" indent="0" algn="ctr">
              <a:buNone/>
              <a:defRPr>
                <a:solidFill>
                  <a:schemeClr val="tx1">
                    <a:tint val="75000"/>
                  </a:schemeClr>
                </a:solidFill>
              </a:defRPr>
            </a:lvl6pPr>
            <a:lvl7pPr marL="2057588" indent="0" algn="ctr">
              <a:buNone/>
              <a:defRPr>
                <a:solidFill>
                  <a:schemeClr val="tx1">
                    <a:tint val="75000"/>
                  </a:schemeClr>
                </a:solidFill>
              </a:defRPr>
            </a:lvl7pPr>
            <a:lvl8pPr marL="2400520" indent="0" algn="ctr">
              <a:buNone/>
              <a:defRPr>
                <a:solidFill>
                  <a:schemeClr val="tx1">
                    <a:tint val="75000"/>
                  </a:schemeClr>
                </a:solidFill>
              </a:defRPr>
            </a:lvl8pPr>
            <a:lvl9pPr marL="2743452" indent="0" algn="ctr">
              <a:buNone/>
              <a:defRPr>
                <a:solidFill>
                  <a:schemeClr val="tx1">
                    <a:tint val="75000"/>
                  </a:schemeClr>
                </a:solidFill>
              </a:defRPr>
            </a:lvl9pPr>
          </a:lstStyle>
          <a:p>
            <a:r>
              <a:rPr lang="en-US" dirty="0" smtClean="0"/>
              <a:t>Speaker Name</a:t>
            </a:r>
            <a:endParaRPr lang="en-US" dirty="0"/>
          </a:p>
        </p:txBody>
      </p:sp>
      <p:sp>
        <p:nvSpPr>
          <p:cNvPr id="25" name="Text Placeholder 38"/>
          <p:cNvSpPr>
            <a:spLocks noGrp="1"/>
          </p:cNvSpPr>
          <p:nvPr>
            <p:ph type="body" sz="quarter" idx="10" hasCustomPrompt="1"/>
          </p:nvPr>
        </p:nvSpPr>
        <p:spPr>
          <a:xfrm>
            <a:off x="251847" y="5165021"/>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Speaker Title</a:t>
            </a:r>
            <a:endParaRPr lang="en-US" dirty="0"/>
          </a:p>
        </p:txBody>
      </p:sp>
      <p:sp>
        <p:nvSpPr>
          <p:cNvPr id="26" name="Text Placeholder 40"/>
          <p:cNvSpPr>
            <a:spLocks noGrp="1"/>
          </p:cNvSpPr>
          <p:nvPr>
            <p:ph type="body" sz="quarter" idx="11" hasCustomPrompt="1"/>
          </p:nvPr>
        </p:nvSpPr>
        <p:spPr>
          <a:xfrm>
            <a:off x="251847" y="5938343"/>
            <a:ext cx="8112650" cy="384175"/>
          </a:xfrm>
          <a:prstGeom prst="rect">
            <a:avLst/>
          </a:prstGeom>
        </p:spPr>
        <p:txBody>
          <a:bodyPr/>
          <a:lstStyle>
            <a:lvl1pPr marL="0" indent="0" algn="l">
              <a:buFontTx/>
              <a:buNone/>
              <a:defRPr lang="en-US" sz="1200" b="0" i="0" kern="1200" dirty="0" smtClean="0">
                <a:solidFill>
                  <a:schemeClr val="bg1"/>
                </a:solidFill>
                <a:latin typeface="+mn-lt"/>
                <a:ea typeface="+mn-ea"/>
                <a:cs typeface="CiscoSans ExtraLight" pitchFamily="34" charset="0"/>
              </a:defRPr>
            </a:lvl1pPr>
            <a:lvl2pPr>
              <a:buFontTx/>
              <a:buNone/>
              <a:defRPr lang="en-US" sz="1500" kern="1200" dirty="0" smtClean="0">
                <a:solidFill>
                  <a:schemeClr val="bg1"/>
                </a:solidFill>
                <a:latin typeface="+mj-lt"/>
                <a:ea typeface="+mn-ea"/>
                <a:cs typeface="+mn-cs"/>
              </a:defRPr>
            </a:lvl2pPr>
            <a:lvl3pPr>
              <a:buFontTx/>
              <a:buNone/>
              <a:defRPr lang="en-US" sz="1500" kern="1200" dirty="0" smtClean="0">
                <a:solidFill>
                  <a:schemeClr val="bg1"/>
                </a:solidFill>
                <a:latin typeface="+mj-lt"/>
                <a:ea typeface="+mn-ea"/>
                <a:cs typeface="+mn-cs"/>
              </a:defRPr>
            </a:lvl3pPr>
            <a:lvl4pPr>
              <a:buFontTx/>
              <a:buNone/>
              <a:defRPr lang="en-US" sz="1500" kern="1200" dirty="0" smtClean="0">
                <a:solidFill>
                  <a:schemeClr val="bg1"/>
                </a:solidFill>
                <a:latin typeface="+mj-lt"/>
                <a:ea typeface="+mn-ea"/>
                <a:cs typeface="+mn-cs"/>
              </a:defRPr>
            </a:lvl4pPr>
            <a:lvl5pPr>
              <a:buFontTx/>
              <a:buNone/>
              <a:defRPr lang="en-US" sz="1500" kern="1200" dirty="0" smtClean="0">
                <a:solidFill>
                  <a:schemeClr val="bg1"/>
                </a:solidFill>
                <a:latin typeface="+mj-lt"/>
                <a:ea typeface="+mn-ea"/>
                <a:cs typeface="+mn-cs"/>
              </a:defRPr>
            </a:lvl5pPr>
          </a:lstStyle>
          <a:p>
            <a:pPr lvl="0"/>
            <a:r>
              <a:rPr lang="en-US" dirty="0" smtClean="0"/>
              <a:t>Date</a:t>
            </a:r>
            <a:endParaRPr lang="en-US" dirty="0"/>
          </a:p>
        </p:txBody>
      </p:sp>
      <p:sp>
        <p:nvSpPr>
          <p:cNvPr id="3" name="Text Placeholder 2"/>
          <p:cNvSpPr>
            <a:spLocks noGrp="1"/>
          </p:cNvSpPr>
          <p:nvPr>
            <p:ph type="body" sz="quarter" idx="13" hasCustomPrompt="1"/>
          </p:nvPr>
        </p:nvSpPr>
        <p:spPr>
          <a:xfrm>
            <a:off x="252592" y="3496671"/>
            <a:ext cx="8302625" cy="398668"/>
          </a:xfrm>
          <a:prstGeom prst="rect">
            <a:avLst/>
          </a:prstGeom>
        </p:spPr>
        <p:txBody>
          <a:bodyPr/>
          <a:lstStyle>
            <a:lvl1pPr marL="0" indent="0">
              <a:buFont typeface="Arial" panose="020B0604020202020204" pitchFamily="34" charset="0"/>
              <a:buNone/>
              <a:defRPr sz="1800" baseline="0">
                <a:solidFill>
                  <a:schemeClr val="bg1"/>
                </a:solidFill>
                <a:latin typeface="+mj-lt"/>
              </a:defRPr>
            </a:lvl1pPr>
            <a:lvl2pPr marL="304841" indent="0">
              <a:buNone/>
              <a:defRPr/>
            </a:lvl2pPr>
            <a:lvl3pPr marL="427491" indent="0">
              <a:buNone/>
              <a:defRPr/>
            </a:lvl3pPr>
            <a:lvl4pPr marL="516800" indent="0">
              <a:buNone/>
              <a:defRPr/>
            </a:lvl4pPr>
            <a:lvl5pPr marL="601346" indent="0">
              <a:buNone/>
              <a:defRPr/>
            </a:lvl5pPr>
          </a:lstStyle>
          <a:p>
            <a:pPr lvl="0"/>
            <a:r>
              <a:rPr lang="en-GB" dirty="0" smtClean="0"/>
              <a:t>Subhead goes here</a:t>
            </a:r>
            <a:endParaRPr lang="en-GB" dirty="0"/>
          </a:p>
        </p:txBody>
      </p:sp>
      <p:grpSp>
        <p:nvGrpSpPr>
          <p:cNvPr id="28" name="Group 67"/>
          <p:cNvGrpSpPr/>
          <p:nvPr userDrawn="1"/>
        </p:nvGrpSpPr>
        <p:grpSpPr>
          <a:xfrm>
            <a:off x="285218" y="410583"/>
            <a:ext cx="862739" cy="613107"/>
            <a:chOff x="609606" y="528528"/>
            <a:chExt cx="1444732" cy="763787"/>
          </a:xfrm>
          <a:solidFill>
            <a:schemeClr val="bg1"/>
          </a:solidFill>
        </p:grpSpPr>
        <p:sp>
          <p:nvSpPr>
            <p:cNvPr id="32" name="Rectangle 31"/>
            <p:cNvSpPr>
              <a:spLocks noChangeArrowheads="1"/>
            </p:cNvSpPr>
            <p:nvPr/>
          </p:nvSpPr>
          <p:spPr bwMode="black">
            <a:xfrm>
              <a:off x="1016583" y="1035671"/>
              <a:ext cx="65914" cy="249729"/>
            </a:xfrm>
            <a:prstGeom prst="rect">
              <a:avLst/>
            </a:prstGeom>
            <a:grpFill/>
            <a:ln w="9525">
              <a:noFill/>
              <a:miter lim="800000"/>
              <a:headEnd/>
              <a:tailEnd/>
            </a:ln>
          </p:spPr>
          <p:txBody>
            <a:bodyPr/>
            <a:lstStyle/>
            <a:p>
              <a:pPr defTabSz="457200"/>
              <a:endParaRPr lang="en-US">
                <a:solidFill>
                  <a:srgbClr val="FFFFFF"/>
                </a:solidFill>
                <a:latin typeface="CiscoSansTT ExtraLight"/>
              </a:endParaRPr>
            </a:p>
          </p:txBody>
        </p:sp>
        <p:sp>
          <p:nvSpPr>
            <p:cNvPr id="45" name="Freeform 44"/>
            <p:cNvSpPr>
              <a:spLocks/>
            </p:cNvSpPr>
            <p:nvPr/>
          </p:nvSpPr>
          <p:spPr bwMode="black">
            <a:xfrm>
              <a:off x="1400565" y="1028755"/>
              <a:ext cx="190842" cy="263560"/>
            </a:xfrm>
            <a:custGeom>
              <a:avLst/>
              <a:gdLst/>
              <a:ahLst/>
              <a:cxnLst>
                <a:cxn ang="0">
                  <a:pos x="58" y="24"/>
                </a:cxn>
                <a:cxn ang="0">
                  <a:pos x="42" y="20"/>
                </a:cxn>
                <a:cxn ang="0">
                  <a:pos x="21" y="40"/>
                </a:cxn>
                <a:cxn ang="0">
                  <a:pos x="42" y="60"/>
                </a:cxn>
                <a:cxn ang="0">
                  <a:pos x="58" y="56"/>
                </a:cxn>
                <a:cxn ang="0">
                  <a:pos x="58" y="77"/>
                </a:cxn>
                <a:cxn ang="0">
                  <a:pos x="41" y="80"/>
                </a:cxn>
                <a:cxn ang="0">
                  <a:pos x="0" y="40"/>
                </a:cxn>
                <a:cxn ang="0">
                  <a:pos x="41" y="0"/>
                </a:cxn>
                <a:cxn ang="0">
                  <a:pos x="58" y="3"/>
                </a:cxn>
                <a:cxn ang="0">
                  <a:pos x="58" y="24"/>
                </a:cxn>
              </a:cxnLst>
              <a:rect l="0" t="0" r="r" b="b"/>
              <a:pathLst>
                <a:path w="58" h="80">
                  <a:moveTo>
                    <a:pt x="58" y="24"/>
                  </a:moveTo>
                  <a:cubicBezTo>
                    <a:pt x="58" y="23"/>
                    <a:pt x="51" y="20"/>
                    <a:pt x="42" y="20"/>
                  </a:cubicBezTo>
                  <a:cubicBezTo>
                    <a:pt x="30" y="20"/>
                    <a:pt x="21" y="28"/>
                    <a:pt x="21" y="40"/>
                  </a:cubicBezTo>
                  <a:cubicBezTo>
                    <a:pt x="21" y="51"/>
                    <a:pt x="29" y="60"/>
                    <a:pt x="42" y="60"/>
                  </a:cubicBezTo>
                  <a:cubicBezTo>
                    <a:pt x="51" y="60"/>
                    <a:pt x="57" y="57"/>
                    <a:pt x="58" y="56"/>
                  </a:cubicBezTo>
                  <a:cubicBezTo>
                    <a:pt x="58" y="77"/>
                    <a:pt x="58" y="77"/>
                    <a:pt x="58" y="77"/>
                  </a:cubicBezTo>
                  <a:cubicBezTo>
                    <a:pt x="56" y="78"/>
                    <a:pt x="49" y="80"/>
                    <a:pt x="41" y="80"/>
                  </a:cubicBezTo>
                  <a:cubicBezTo>
                    <a:pt x="19" y="80"/>
                    <a:pt x="0" y="65"/>
                    <a:pt x="0" y="40"/>
                  </a:cubicBezTo>
                  <a:cubicBezTo>
                    <a:pt x="0" y="17"/>
                    <a:pt x="17" y="0"/>
                    <a:pt x="41" y="0"/>
                  </a:cubicBezTo>
                  <a:cubicBezTo>
                    <a:pt x="50"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6" name="Freeform 45"/>
            <p:cNvSpPr>
              <a:spLocks/>
            </p:cNvSpPr>
            <p:nvPr/>
          </p:nvSpPr>
          <p:spPr bwMode="black">
            <a:xfrm>
              <a:off x="740666" y="1028755"/>
              <a:ext cx="190842" cy="263560"/>
            </a:xfrm>
            <a:custGeom>
              <a:avLst/>
              <a:gdLst/>
              <a:ahLst/>
              <a:cxnLst>
                <a:cxn ang="0">
                  <a:pos x="58" y="24"/>
                </a:cxn>
                <a:cxn ang="0">
                  <a:pos x="42" y="20"/>
                </a:cxn>
                <a:cxn ang="0">
                  <a:pos x="21" y="40"/>
                </a:cxn>
                <a:cxn ang="0">
                  <a:pos x="42" y="60"/>
                </a:cxn>
                <a:cxn ang="0">
                  <a:pos x="58" y="56"/>
                </a:cxn>
                <a:cxn ang="0">
                  <a:pos x="58" y="77"/>
                </a:cxn>
                <a:cxn ang="0">
                  <a:pos x="40" y="80"/>
                </a:cxn>
                <a:cxn ang="0">
                  <a:pos x="0" y="40"/>
                </a:cxn>
                <a:cxn ang="0">
                  <a:pos x="40" y="0"/>
                </a:cxn>
                <a:cxn ang="0">
                  <a:pos x="58" y="3"/>
                </a:cxn>
                <a:cxn ang="0">
                  <a:pos x="58" y="24"/>
                </a:cxn>
              </a:cxnLst>
              <a:rect l="0" t="0" r="r" b="b"/>
              <a:pathLst>
                <a:path w="58" h="80">
                  <a:moveTo>
                    <a:pt x="58" y="24"/>
                  </a:moveTo>
                  <a:cubicBezTo>
                    <a:pt x="57" y="23"/>
                    <a:pt x="51" y="20"/>
                    <a:pt x="42" y="20"/>
                  </a:cubicBezTo>
                  <a:cubicBezTo>
                    <a:pt x="29" y="20"/>
                    <a:pt x="21" y="28"/>
                    <a:pt x="21" y="40"/>
                  </a:cubicBezTo>
                  <a:cubicBezTo>
                    <a:pt x="21" y="51"/>
                    <a:pt x="29" y="60"/>
                    <a:pt x="42" y="60"/>
                  </a:cubicBezTo>
                  <a:cubicBezTo>
                    <a:pt x="51" y="60"/>
                    <a:pt x="57" y="57"/>
                    <a:pt x="58" y="56"/>
                  </a:cubicBezTo>
                  <a:cubicBezTo>
                    <a:pt x="58" y="77"/>
                    <a:pt x="58" y="77"/>
                    <a:pt x="58" y="77"/>
                  </a:cubicBezTo>
                  <a:cubicBezTo>
                    <a:pt x="56" y="78"/>
                    <a:pt x="49" y="80"/>
                    <a:pt x="40" y="80"/>
                  </a:cubicBezTo>
                  <a:cubicBezTo>
                    <a:pt x="19" y="80"/>
                    <a:pt x="0" y="65"/>
                    <a:pt x="0" y="40"/>
                  </a:cubicBezTo>
                  <a:cubicBezTo>
                    <a:pt x="0" y="17"/>
                    <a:pt x="17" y="0"/>
                    <a:pt x="40" y="0"/>
                  </a:cubicBezTo>
                  <a:cubicBezTo>
                    <a:pt x="49" y="0"/>
                    <a:pt x="56" y="3"/>
                    <a:pt x="58" y="3"/>
                  </a:cubicBezTo>
                  <a:lnTo>
                    <a:pt x="58" y="24"/>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7" name="Freeform 46"/>
            <p:cNvSpPr>
              <a:spLocks noEditPoints="1"/>
            </p:cNvSpPr>
            <p:nvPr/>
          </p:nvSpPr>
          <p:spPr bwMode="black">
            <a:xfrm>
              <a:off x="1660386" y="1028755"/>
              <a:ext cx="262121" cy="263560"/>
            </a:xfrm>
            <a:custGeom>
              <a:avLst/>
              <a:gdLst/>
              <a:ahLst/>
              <a:cxnLst>
                <a:cxn ang="0">
                  <a:pos x="80" y="40"/>
                </a:cxn>
                <a:cxn ang="0">
                  <a:pos x="40" y="80"/>
                </a:cxn>
                <a:cxn ang="0">
                  <a:pos x="0" y="40"/>
                </a:cxn>
                <a:cxn ang="0">
                  <a:pos x="40" y="0"/>
                </a:cxn>
                <a:cxn ang="0">
                  <a:pos x="80" y="40"/>
                </a:cxn>
                <a:cxn ang="0">
                  <a:pos x="40" y="20"/>
                </a:cxn>
                <a:cxn ang="0">
                  <a:pos x="20" y="40"/>
                </a:cxn>
                <a:cxn ang="0">
                  <a:pos x="40" y="60"/>
                </a:cxn>
                <a:cxn ang="0">
                  <a:pos x="60" y="40"/>
                </a:cxn>
                <a:cxn ang="0">
                  <a:pos x="40" y="20"/>
                </a:cxn>
              </a:cxnLst>
              <a:rect l="0" t="0" r="r" b="b"/>
              <a:pathLst>
                <a:path w="80" h="80">
                  <a:moveTo>
                    <a:pt x="80" y="40"/>
                  </a:moveTo>
                  <a:cubicBezTo>
                    <a:pt x="80" y="62"/>
                    <a:pt x="64" y="80"/>
                    <a:pt x="40" y="80"/>
                  </a:cubicBezTo>
                  <a:cubicBezTo>
                    <a:pt x="16" y="80"/>
                    <a:pt x="0" y="62"/>
                    <a:pt x="0" y="40"/>
                  </a:cubicBezTo>
                  <a:cubicBezTo>
                    <a:pt x="0" y="18"/>
                    <a:pt x="16" y="0"/>
                    <a:pt x="40" y="0"/>
                  </a:cubicBezTo>
                  <a:cubicBezTo>
                    <a:pt x="64" y="0"/>
                    <a:pt x="80" y="18"/>
                    <a:pt x="80" y="40"/>
                  </a:cubicBezTo>
                  <a:moveTo>
                    <a:pt x="40" y="20"/>
                  </a:moveTo>
                  <a:cubicBezTo>
                    <a:pt x="29" y="20"/>
                    <a:pt x="20" y="29"/>
                    <a:pt x="20" y="40"/>
                  </a:cubicBezTo>
                  <a:cubicBezTo>
                    <a:pt x="20" y="51"/>
                    <a:pt x="29" y="60"/>
                    <a:pt x="40" y="60"/>
                  </a:cubicBezTo>
                  <a:cubicBezTo>
                    <a:pt x="51" y="60"/>
                    <a:pt x="60" y="51"/>
                    <a:pt x="60" y="40"/>
                  </a:cubicBezTo>
                  <a:cubicBezTo>
                    <a:pt x="60" y="29"/>
                    <a:pt x="51" y="20"/>
                    <a:pt x="40" y="20"/>
                  </a:cubicBezTo>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8" name="Freeform 47"/>
            <p:cNvSpPr>
              <a:spLocks/>
            </p:cNvSpPr>
            <p:nvPr/>
          </p:nvSpPr>
          <p:spPr bwMode="black">
            <a:xfrm>
              <a:off x="1167569" y="1028755"/>
              <a:ext cx="170915" cy="263560"/>
            </a:xfrm>
            <a:custGeom>
              <a:avLst/>
              <a:gdLst/>
              <a:ahLst/>
              <a:cxnLst>
                <a:cxn ang="0">
                  <a:pos x="47" y="19"/>
                </a:cxn>
                <a:cxn ang="0">
                  <a:pos x="32" y="17"/>
                </a:cxn>
                <a:cxn ang="0">
                  <a:pos x="20" y="23"/>
                </a:cxn>
                <a:cxn ang="0">
                  <a:pos x="29" y="30"/>
                </a:cxn>
                <a:cxn ang="0">
                  <a:pos x="34" y="32"/>
                </a:cxn>
                <a:cxn ang="0">
                  <a:pos x="52" y="54"/>
                </a:cxn>
                <a:cxn ang="0">
                  <a:pos x="21" y="80"/>
                </a:cxn>
                <a:cxn ang="0">
                  <a:pos x="0" y="77"/>
                </a:cxn>
                <a:cxn ang="0">
                  <a:pos x="0" y="60"/>
                </a:cxn>
                <a:cxn ang="0">
                  <a:pos x="18" y="63"/>
                </a:cxn>
                <a:cxn ang="0">
                  <a:pos x="32" y="56"/>
                </a:cxn>
                <a:cxn ang="0">
                  <a:pos x="23" y="48"/>
                </a:cxn>
                <a:cxn ang="0">
                  <a:pos x="19" y="47"/>
                </a:cxn>
                <a:cxn ang="0">
                  <a:pos x="0" y="24"/>
                </a:cxn>
                <a:cxn ang="0">
                  <a:pos x="28" y="0"/>
                </a:cxn>
                <a:cxn ang="0">
                  <a:pos x="47" y="3"/>
                </a:cxn>
                <a:cxn ang="0">
                  <a:pos x="47" y="19"/>
                </a:cxn>
              </a:cxnLst>
              <a:rect l="0" t="0" r="r" b="b"/>
              <a:pathLst>
                <a:path w="52" h="80">
                  <a:moveTo>
                    <a:pt x="47" y="19"/>
                  </a:moveTo>
                  <a:cubicBezTo>
                    <a:pt x="47" y="19"/>
                    <a:pt x="38" y="17"/>
                    <a:pt x="32" y="17"/>
                  </a:cubicBezTo>
                  <a:cubicBezTo>
                    <a:pt x="24" y="17"/>
                    <a:pt x="20" y="19"/>
                    <a:pt x="20" y="23"/>
                  </a:cubicBezTo>
                  <a:cubicBezTo>
                    <a:pt x="20" y="28"/>
                    <a:pt x="26" y="29"/>
                    <a:pt x="29" y="30"/>
                  </a:cubicBezTo>
                  <a:cubicBezTo>
                    <a:pt x="34" y="32"/>
                    <a:pt x="34" y="32"/>
                    <a:pt x="34" y="32"/>
                  </a:cubicBezTo>
                  <a:cubicBezTo>
                    <a:pt x="47" y="36"/>
                    <a:pt x="52" y="45"/>
                    <a:pt x="52" y="54"/>
                  </a:cubicBezTo>
                  <a:cubicBezTo>
                    <a:pt x="52" y="73"/>
                    <a:pt x="35" y="80"/>
                    <a:pt x="21" y="80"/>
                  </a:cubicBezTo>
                  <a:cubicBezTo>
                    <a:pt x="10" y="80"/>
                    <a:pt x="1" y="78"/>
                    <a:pt x="0" y="77"/>
                  </a:cubicBezTo>
                  <a:cubicBezTo>
                    <a:pt x="0" y="60"/>
                    <a:pt x="0" y="60"/>
                    <a:pt x="0" y="60"/>
                  </a:cubicBezTo>
                  <a:cubicBezTo>
                    <a:pt x="2" y="60"/>
                    <a:pt x="10" y="63"/>
                    <a:pt x="18" y="63"/>
                  </a:cubicBezTo>
                  <a:cubicBezTo>
                    <a:pt x="28" y="63"/>
                    <a:pt x="32" y="60"/>
                    <a:pt x="32" y="56"/>
                  </a:cubicBezTo>
                  <a:cubicBezTo>
                    <a:pt x="32" y="52"/>
                    <a:pt x="28" y="49"/>
                    <a:pt x="23" y="48"/>
                  </a:cubicBezTo>
                  <a:cubicBezTo>
                    <a:pt x="22" y="48"/>
                    <a:pt x="21" y="47"/>
                    <a:pt x="19" y="47"/>
                  </a:cubicBezTo>
                  <a:cubicBezTo>
                    <a:pt x="9" y="43"/>
                    <a:pt x="0" y="37"/>
                    <a:pt x="0" y="24"/>
                  </a:cubicBezTo>
                  <a:cubicBezTo>
                    <a:pt x="0" y="10"/>
                    <a:pt x="10" y="0"/>
                    <a:pt x="28" y="0"/>
                  </a:cubicBezTo>
                  <a:cubicBezTo>
                    <a:pt x="37" y="0"/>
                    <a:pt x="46" y="3"/>
                    <a:pt x="47" y="3"/>
                  </a:cubicBezTo>
                  <a:lnTo>
                    <a:pt x="47" y="1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49" name="Freeform 48"/>
            <p:cNvSpPr>
              <a:spLocks/>
            </p:cNvSpPr>
            <p:nvPr/>
          </p:nvSpPr>
          <p:spPr bwMode="black">
            <a:xfrm>
              <a:off x="609606" y="732922"/>
              <a:ext cx="62081" cy="128323"/>
            </a:xfrm>
            <a:custGeom>
              <a:avLst/>
              <a:gdLst/>
              <a:ahLst/>
              <a:cxnLst>
                <a:cxn ang="0">
                  <a:pos x="19" y="10"/>
                </a:cxn>
                <a:cxn ang="0">
                  <a:pos x="10" y="0"/>
                </a:cxn>
                <a:cxn ang="0">
                  <a:pos x="0" y="10"/>
                </a:cxn>
                <a:cxn ang="0">
                  <a:pos x="0" y="30"/>
                </a:cxn>
                <a:cxn ang="0">
                  <a:pos x="10" y="39"/>
                </a:cxn>
                <a:cxn ang="0">
                  <a:pos x="19" y="30"/>
                </a:cxn>
                <a:cxn ang="0">
                  <a:pos x="19" y="10"/>
                </a:cxn>
              </a:cxnLst>
              <a:rect l="0" t="0" r="r" b="b"/>
              <a:pathLst>
                <a:path w="19" h="39">
                  <a:moveTo>
                    <a:pt x="19" y="10"/>
                  </a:moveTo>
                  <a:cubicBezTo>
                    <a:pt x="19" y="4"/>
                    <a:pt x="15" y="0"/>
                    <a:pt x="10" y="0"/>
                  </a:cubicBezTo>
                  <a:cubicBezTo>
                    <a:pt x="4" y="0"/>
                    <a:pt x="0" y="4"/>
                    <a:pt x="0" y="10"/>
                  </a:cubicBezTo>
                  <a:cubicBezTo>
                    <a:pt x="0" y="30"/>
                    <a:pt x="0" y="30"/>
                    <a:pt x="0" y="30"/>
                  </a:cubicBezTo>
                  <a:cubicBezTo>
                    <a:pt x="0" y="35"/>
                    <a:pt x="4" y="39"/>
                    <a:pt x="10"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0" name="Freeform 49"/>
            <p:cNvSpPr>
              <a:spLocks/>
            </p:cNvSpPr>
            <p:nvPr/>
          </p:nvSpPr>
          <p:spPr bwMode="black">
            <a:xfrm>
              <a:off x="783587"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4" y="0"/>
                    <a:pt x="9" y="0"/>
                  </a:cubicBezTo>
                  <a:cubicBezTo>
                    <a:pt x="4" y="0"/>
                    <a:pt x="0" y="4"/>
                    <a:pt x="0" y="9"/>
                  </a:cubicBezTo>
                  <a:cubicBezTo>
                    <a:pt x="0" y="56"/>
                    <a:pt x="0" y="56"/>
                    <a:pt x="0" y="56"/>
                  </a:cubicBezTo>
                  <a:cubicBezTo>
                    <a:pt x="0" y="61"/>
                    <a:pt x="4" y="65"/>
                    <a:pt x="9" y="65"/>
                  </a:cubicBezTo>
                  <a:cubicBezTo>
                    <a:pt x="14"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1" name="Freeform 50"/>
            <p:cNvSpPr>
              <a:spLocks/>
            </p:cNvSpPr>
            <p:nvPr/>
          </p:nvSpPr>
          <p:spPr bwMode="black">
            <a:xfrm>
              <a:off x="954502" y="528528"/>
              <a:ext cx="62080" cy="394956"/>
            </a:xfrm>
            <a:custGeom>
              <a:avLst/>
              <a:gdLst/>
              <a:ahLst/>
              <a:cxnLst>
                <a:cxn ang="0">
                  <a:pos x="19" y="9"/>
                </a:cxn>
                <a:cxn ang="0">
                  <a:pos x="10" y="0"/>
                </a:cxn>
                <a:cxn ang="0">
                  <a:pos x="0" y="9"/>
                </a:cxn>
                <a:cxn ang="0">
                  <a:pos x="0" y="111"/>
                </a:cxn>
                <a:cxn ang="0">
                  <a:pos x="10" y="120"/>
                </a:cxn>
                <a:cxn ang="0">
                  <a:pos x="19" y="111"/>
                </a:cxn>
                <a:cxn ang="0">
                  <a:pos x="19" y="9"/>
                </a:cxn>
              </a:cxnLst>
              <a:rect l="0" t="0" r="r" b="b"/>
              <a:pathLst>
                <a:path w="19" h="120">
                  <a:moveTo>
                    <a:pt x="19" y="9"/>
                  </a:moveTo>
                  <a:cubicBezTo>
                    <a:pt x="19" y="4"/>
                    <a:pt x="15" y="0"/>
                    <a:pt x="10" y="0"/>
                  </a:cubicBezTo>
                  <a:cubicBezTo>
                    <a:pt x="5" y="0"/>
                    <a:pt x="0" y="4"/>
                    <a:pt x="0" y="9"/>
                  </a:cubicBezTo>
                  <a:cubicBezTo>
                    <a:pt x="0" y="111"/>
                    <a:pt x="0" y="111"/>
                    <a:pt x="0" y="111"/>
                  </a:cubicBezTo>
                  <a:cubicBezTo>
                    <a:pt x="0" y="116"/>
                    <a:pt x="5" y="120"/>
                    <a:pt x="10"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2" name="Freeform 51"/>
            <p:cNvSpPr>
              <a:spLocks/>
            </p:cNvSpPr>
            <p:nvPr/>
          </p:nvSpPr>
          <p:spPr bwMode="black">
            <a:xfrm>
              <a:off x="1128481" y="646860"/>
              <a:ext cx="62081" cy="214383"/>
            </a:xfrm>
            <a:custGeom>
              <a:avLst/>
              <a:gdLst/>
              <a:ahLst/>
              <a:cxnLst>
                <a:cxn ang="0">
                  <a:pos x="19" y="9"/>
                </a:cxn>
                <a:cxn ang="0">
                  <a:pos x="9" y="0"/>
                </a:cxn>
                <a:cxn ang="0">
                  <a:pos x="0" y="9"/>
                </a:cxn>
                <a:cxn ang="0">
                  <a:pos x="0" y="56"/>
                </a:cxn>
                <a:cxn ang="0">
                  <a:pos x="9" y="65"/>
                </a:cxn>
                <a:cxn ang="0">
                  <a:pos x="19" y="56"/>
                </a:cxn>
                <a:cxn ang="0">
                  <a:pos x="19" y="9"/>
                </a:cxn>
              </a:cxnLst>
              <a:rect l="0" t="0" r="r" b="b"/>
              <a:pathLst>
                <a:path w="19" h="65">
                  <a:moveTo>
                    <a:pt x="19" y="9"/>
                  </a:moveTo>
                  <a:cubicBezTo>
                    <a:pt x="19" y="4"/>
                    <a:pt x="15" y="0"/>
                    <a:pt x="9" y="0"/>
                  </a:cubicBezTo>
                  <a:cubicBezTo>
                    <a:pt x="4" y="0"/>
                    <a:pt x="0" y="4"/>
                    <a:pt x="0" y="9"/>
                  </a:cubicBezTo>
                  <a:cubicBezTo>
                    <a:pt x="0" y="56"/>
                    <a:pt x="0" y="56"/>
                    <a:pt x="0" y="56"/>
                  </a:cubicBezTo>
                  <a:cubicBezTo>
                    <a:pt x="0" y="61"/>
                    <a:pt x="4" y="65"/>
                    <a:pt x="9"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3" name="Freeform 52"/>
            <p:cNvSpPr>
              <a:spLocks/>
            </p:cNvSpPr>
            <p:nvPr/>
          </p:nvSpPr>
          <p:spPr bwMode="black">
            <a:xfrm>
              <a:off x="1298630" y="732922"/>
              <a:ext cx="65914" cy="128323"/>
            </a:xfrm>
            <a:custGeom>
              <a:avLst/>
              <a:gdLst/>
              <a:ahLst/>
              <a:cxnLst>
                <a:cxn ang="0">
                  <a:pos x="20" y="10"/>
                </a:cxn>
                <a:cxn ang="0">
                  <a:pos x="10" y="0"/>
                </a:cxn>
                <a:cxn ang="0">
                  <a:pos x="0" y="10"/>
                </a:cxn>
                <a:cxn ang="0">
                  <a:pos x="0" y="30"/>
                </a:cxn>
                <a:cxn ang="0">
                  <a:pos x="10" y="39"/>
                </a:cxn>
                <a:cxn ang="0">
                  <a:pos x="20" y="30"/>
                </a:cxn>
                <a:cxn ang="0">
                  <a:pos x="20" y="10"/>
                </a:cxn>
              </a:cxnLst>
              <a:rect l="0" t="0" r="r" b="b"/>
              <a:pathLst>
                <a:path w="20" h="39">
                  <a:moveTo>
                    <a:pt x="20" y="10"/>
                  </a:moveTo>
                  <a:cubicBezTo>
                    <a:pt x="20" y="4"/>
                    <a:pt x="15" y="0"/>
                    <a:pt x="10" y="0"/>
                  </a:cubicBezTo>
                  <a:cubicBezTo>
                    <a:pt x="5" y="0"/>
                    <a:pt x="0" y="4"/>
                    <a:pt x="0" y="10"/>
                  </a:cubicBezTo>
                  <a:cubicBezTo>
                    <a:pt x="0" y="30"/>
                    <a:pt x="0" y="30"/>
                    <a:pt x="0" y="30"/>
                  </a:cubicBezTo>
                  <a:cubicBezTo>
                    <a:pt x="0" y="35"/>
                    <a:pt x="5" y="39"/>
                    <a:pt x="10" y="39"/>
                  </a:cubicBezTo>
                  <a:cubicBezTo>
                    <a:pt x="15" y="39"/>
                    <a:pt x="20" y="35"/>
                    <a:pt x="20" y="30"/>
                  </a:cubicBezTo>
                  <a:lnTo>
                    <a:pt x="20"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4" name="Freeform 53"/>
            <p:cNvSpPr>
              <a:spLocks/>
            </p:cNvSpPr>
            <p:nvPr/>
          </p:nvSpPr>
          <p:spPr bwMode="black">
            <a:xfrm>
              <a:off x="1472609" y="646860"/>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4" y="0"/>
                    <a:pt x="0" y="4"/>
                    <a:pt x="0" y="9"/>
                  </a:cubicBezTo>
                  <a:cubicBezTo>
                    <a:pt x="0" y="56"/>
                    <a:pt x="0" y="56"/>
                    <a:pt x="0" y="56"/>
                  </a:cubicBezTo>
                  <a:cubicBezTo>
                    <a:pt x="0" y="61"/>
                    <a:pt x="4"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5" name="Freeform 54"/>
            <p:cNvSpPr>
              <a:spLocks/>
            </p:cNvSpPr>
            <p:nvPr/>
          </p:nvSpPr>
          <p:spPr bwMode="black">
            <a:xfrm>
              <a:off x="1646588" y="528528"/>
              <a:ext cx="62847" cy="394956"/>
            </a:xfrm>
            <a:custGeom>
              <a:avLst/>
              <a:gdLst/>
              <a:ahLst/>
              <a:cxnLst>
                <a:cxn ang="0">
                  <a:pos x="19" y="9"/>
                </a:cxn>
                <a:cxn ang="0">
                  <a:pos x="9" y="0"/>
                </a:cxn>
                <a:cxn ang="0">
                  <a:pos x="0" y="9"/>
                </a:cxn>
                <a:cxn ang="0">
                  <a:pos x="0" y="111"/>
                </a:cxn>
                <a:cxn ang="0">
                  <a:pos x="9" y="120"/>
                </a:cxn>
                <a:cxn ang="0">
                  <a:pos x="19" y="111"/>
                </a:cxn>
                <a:cxn ang="0">
                  <a:pos x="19" y="9"/>
                </a:cxn>
              </a:cxnLst>
              <a:rect l="0" t="0" r="r" b="b"/>
              <a:pathLst>
                <a:path w="19" h="120">
                  <a:moveTo>
                    <a:pt x="19" y="9"/>
                  </a:moveTo>
                  <a:cubicBezTo>
                    <a:pt x="19" y="4"/>
                    <a:pt x="15" y="0"/>
                    <a:pt x="9" y="0"/>
                  </a:cubicBezTo>
                  <a:cubicBezTo>
                    <a:pt x="4" y="0"/>
                    <a:pt x="0" y="4"/>
                    <a:pt x="0" y="9"/>
                  </a:cubicBezTo>
                  <a:cubicBezTo>
                    <a:pt x="0" y="111"/>
                    <a:pt x="0" y="111"/>
                    <a:pt x="0" y="111"/>
                  </a:cubicBezTo>
                  <a:cubicBezTo>
                    <a:pt x="0" y="116"/>
                    <a:pt x="4" y="120"/>
                    <a:pt x="9" y="120"/>
                  </a:cubicBezTo>
                  <a:cubicBezTo>
                    <a:pt x="15" y="120"/>
                    <a:pt x="19" y="116"/>
                    <a:pt x="19" y="111"/>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6" name="Freeform 55"/>
            <p:cNvSpPr>
              <a:spLocks/>
            </p:cNvSpPr>
            <p:nvPr/>
          </p:nvSpPr>
          <p:spPr bwMode="black">
            <a:xfrm>
              <a:off x="1817502" y="646864"/>
              <a:ext cx="62847" cy="214383"/>
            </a:xfrm>
            <a:custGeom>
              <a:avLst/>
              <a:gdLst/>
              <a:ahLst/>
              <a:cxnLst>
                <a:cxn ang="0">
                  <a:pos x="19" y="9"/>
                </a:cxn>
                <a:cxn ang="0">
                  <a:pos x="10" y="0"/>
                </a:cxn>
                <a:cxn ang="0">
                  <a:pos x="0" y="9"/>
                </a:cxn>
                <a:cxn ang="0">
                  <a:pos x="0" y="56"/>
                </a:cxn>
                <a:cxn ang="0">
                  <a:pos x="10" y="65"/>
                </a:cxn>
                <a:cxn ang="0">
                  <a:pos x="19" y="56"/>
                </a:cxn>
                <a:cxn ang="0">
                  <a:pos x="19" y="9"/>
                </a:cxn>
              </a:cxnLst>
              <a:rect l="0" t="0" r="r" b="b"/>
              <a:pathLst>
                <a:path w="19" h="65">
                  <a:moveTo>
                    <a:pt x="19" y="9"/>
                  </a:moveTo>
                  <a:cubicBezTo>
                    <a:pt x="19" y="4"/>
                    <a:pt x="15" y="0"/>
                    <a:pt x="10" y="0"/>
                  </a:cubicBezTo>
                  <a:cubicBezTo>
                    <a:pt x="5" y="0"/>
                    <a:pt x="0" y="4"/>
                    <a:pt x="0" y="9"/>
                  </a:cubicBezTo>
                  <a:cubicBezTo>
                    <a:pt x="0" y="56"/>
                    <a:pt x="0" y="56"/>
                    <a:pt x="0" y="56"/>
                  </a:cubicBezTo>
                  <a:cubicBezTo>
                    <a:pt x="0" y="61"/>
                    <a:pt x="5" y="65"/>
                    <a:pt x="10" y="65"/>
                  </a:cubicBezTo>
                  <a:cubicBezTo>
                    <a:pt x="15" y="65"/>
                    <a:pt x="19" y="61"/>
                    <a:pt x="19" y="56"/>
                  </a:cubicBezTo>
                  <a:lnTo>
                    <a:pt x="19" y="9"/>
                  </a:lnTo>
                  <a:close/>
                </a:path>
              </a:pathLst>
            </a:custGeom>
            <a:grpFill/>
            <a:ln w="9525">
              <a:noFill/>
              <a:round/>
              <a:headEnd/>
              <a:tailEnd/>
            </a:ln>
          </p:spPr>
          <p:txBody>
            <a:bodyPr/>
            <a:lstStyle/>
            <a:p>
              <a:pPr defTabSz="457200"/>
              <a:endParaRPr lang="en-US">
                <a:solidFill>
                  <a:srgbClr val="FFFFFF"/>
                </a:solidFill>
                <a:latin typeface="CiscoSansTT ExtraLight"/>
              </a:endParaRPr>
            </a:p>
          </p:txBody>
        </p:sp>
        <p:sp>
          <p:nvSpPr>
            <p:cNvPr id="57" name="Freeform 56"/>
            <p:cNvSpPr>
              <a:spLocks/>
            </p:cNvSpPr>
            <p:nvPr/>
          </p:nvSpPr>
          <p:spPr bwMode="black">
            <a:xfrm>
              <a:off x="1991491" y="732927"/>
              <a:ext cx="62847" cy="128323"/>
            </a:xfrm>
            <a:custGeom>
              <a:avLst/>
              <a:gdLst/>
              <a:ahLst/>
              <a:cxnLst>
                <a:cxn ang="0">
                  <a:pos x="19" y="10"/>
                </a:cxn>
                <a:cxn ang="0">
                  <a:pos x="9" y="0"/>
                </a:cxn>
                <a:cxn ang="0">
                  <a:pos x="0" y="10"/>
                </a:cxn>
                <a:cxn ang="0">
                  <a:pos x="0" y="30"/>
                </a:cxn>
                <a:cxn ang="0">
                  <a:pos x="9" y="39"/>
                </a:cxn>
                <a:cxn ang="0">
                  <a:pos x="19" y="30"/>
                </a:cxn>
                <a:cxn ang="0">
                  <a:pos x="19" y="10"/>
                </a:cxn>
              </a:cxnLst>
              <a:rect l="0" t="0" r="r" b="b"/>
              <a:pathLst>
                <a:path w="19" h="39">
                  <a:moveTo>
                    <a:pt x="19" y="10"/>
                  </a:moveTo>
                  <a:cubicBezTo>
                    <a:pt x="19" y="4"/>
                    <a:pt x="15" y="0"/>
                    <a:pt x="9" y="0"/>
                  </a:cubicBezTo>
                  <a:cubicBezTo>
                    <a:pt x="4" y="0"/>
                    <a:pt x="0" y="4"/>
                    <a:pt x="0" y="10"/>
                  </a:cubicBezTo>
                  <a:cubicBezTo>
                    <a:pt x="0" y="30"/>
                    <a:pt x="0" y="30"/>
                    <a:pt x="0" y="30"/>
                  </a:cubicBezTo>
                  <a:cubicBezTo>
                    <a:pt x="0" y="35"/>
                    <a:pt x="4" y="39"/>
                    <a:pt x="9" y="39"/>
                  </a:cubicBezTo>
                  <a:cubicBezTo>
                    <a:pt x="15" y="39"/>
                    <a:pt x="19" y="35"/>
                    <a:pt x="19" y="30"/>
                  </a:cubicBezTo>
                  <a:lnTo>
                    <a:pt x="19" y="10"/>
                  </a:lnTo>
                  <a:close/>
                </a:path>
              </a:pathLst>
            </a:custGeom>
            <a:grpFill/>
            <a:ln w="9525">
              <a:noFill/>
              <a:round/>
              <a:headEnd/>
              <a:tailEnd/>
            </a:ln>
          </p:spPr>
          <p:txBody>
            <a:bodyPr/>
            <a:lstStyle/>
            <a:p>
              <a:pPr defTabSz="457200"/>
              <a:endParaRPr lang="en-US">
                <a:solidFill>
                  <a:srgbClr val="FFFFFF"/>
                </a:solidFill>
                <a:latin typeface="CiscoSansTT ExtraLight"/>
              </a:endParaRPr>
            </a:p>
          </p:txBody>
        </p:sp>
      </p:grpSp>
    </p:spTree>
    <p:extLst>
      <p:ext uri="{BB962C8B-B14F-4D97-AF65-F5344CB8AC3E}">
        <p14:creationId xmlns:p14="http://schemas.microsoft.com/office/powerpoint/2010/main" val="3736758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4">
                                            <p:txEl>
                                              <p:pRg st="0" end="0"/>
                                            </p:txEl>
                                          </p:spTgt>
                                        </p:tgtEl>
                                        <p:attrNameLst>
                                          <p:attrName>style.visibility</p:attrName>
                                        </p:attrNameLst>
                                      </p:cBhvr>
                                      <p:to>
                                        <p:strVal val="visible"/>
                                      </p:to>
                                    </p:set>
                                    <p:animEffect transition="in" filter="wipe(left)">
                                      <p:cBhvr>
                                        <p:cTn id="15" dur="500"/>
                                        <p:tgtEl>
                                          <p:spTgt spid="24">
                                            <p:txEl>
                                              <p:pRg st="0" end="0"/>
                                            </p:txEl>
                                          </p:spTgt>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5">
                                            <p:txEl>
                                              <p:pRg st="0" end="0"/>
                                            </p:txEl>
                                          </p:spTgt>
                                        </p:tgtEl>
                                        <p:attrNameLst>
                                          <p:attrName>style.visibility</p:attrName>
                                        </p:attrNameLst>
                                      </p:cBhvr>
                                      <p:to>
                                        <p:strVal val="visible"/>
                                      </p:to>
                                    </p:set>
                                    <p:animEffect transition="in" filter="wipe(left)">
                                      <p:cBhvr>
                                        <p:cTn id="18" dur="500"/>
                                        <p:tgtEl>
                                          <p:spTgt spid="25">
                                            <p:txEl>
                                              <p:pRg st="0" end="0"/>
                                            </p:txEl>
                                          </p:spTgt>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animEffect transition="in" filter="wipe(left)">
                                      <p:cBhvr>
                                        <p:cTn id="22" dur="500"/>
                                        <p:tgtEl>
                                          <p:spTgt spid="2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build="p">
        <p:tmplLst>
          <p:tmpl lvl="1">
            <p:tnLst>
              <p:par>
                <p:cTn presetID="22" presetClass="entr" presetSubtype="8" fill="hold" nodeType="afterEffect">
                  <p:stCondLst>
                    <p:cond delay="0"/>
                  </p:stCondLst>
                  <p:childTnLst>
                    <p:set>
                      <p:cBhvr>
                        <p:cTn dur="1" fill="hold">
                          <p:stCondLst>
                            <p:cond delay="0"/>
                          </p:stCondLst>
                        </p:cTn>
                        <p:tgtEl>
                          <p:spTgt spid="24"/>
                        </p:tgtEl>
                        <p:attrNameLst>
                          <p:attrName>style.visibility</p:attrName>
                        </p:attrNameLst>
                      </p:cBhvr>
                      <p:to>
                        <p:strVal val="visible"/>
                      </p:to>
                    </p:set>
                    <p:animEffect transition="in" filter="wipe(left)">
                      <p:cBhvr>
                        <p:cTn dur="500"/>
                        <p:tgtEl>
                          <p:spTgt spid="24"/>
                        </p:tgtEl>
                      </p:cBhvr>
                    </p:animEffect>
                  </p:childTnLst>
                </p:cTn>
              </p:par>
            </p:tnLst>
          </p:tmpl>
        </p:tmplLst>
      </p:bldP>
      <p:bldP spid="25" grpId="0" build="p">
        <p:tmplLst>
          <p:tmpl lvl="1">
            <p:tnLst>
              <p:par>
                <p:cTn presetID="22" presetClass="entr" presetSubtype="8" fill="hold" nodeType="withEffect">
                  <p:stCondLst>
                    <p:cond delay="0"/>
                  </p:stCondLst>
                  <p:childTnLst>
                    <p:set>
                      <p:cBhvr>
                        <p:cTn dur="1" fill="hold">
                          <p:stCondLst>
                            <p:cond delay="0"/>
                          </p:stCondLst>
                        </p:cTn>
                        <p:tgtEl>
                          <p:spTgt spid="25"/>
                        </p:tgtEl>
                        <p:attrNameLst>
                          <p:attrName>style.visibility</p:attrName>
                        </p:attrNameLst>
                      </p:cBhvr>
                      <p:to>
                        <p:strVal val="visible"/>
                      </p:to>
                    </p:set>
                    <p:animEffect transition="in" filter="wipe(left)">
                      <p:cBhvr>
                        <p:cTn dur="500"/>
                        <p:tgtEl>
                          <p:spTgt spid="25"/>
                        </p:tgtEl>
                      </p:cBhvr>
                    </p:animEffect>
                  </p:childTnLst>
                </p:cTn>
              </p:par>
            </p:tnLst>
          </p:tmpl>
        </p:tmplLst>
      </p:bldP>
      <p:bldP spid="26" grpId="0" build="p">
        <p:tmplLst>
          <p:tmpl lvl="1">
            <p:tnLst>
              <p:par>
                <p:cTn presetID="22" presetClass="entr" presetSubtype="8" fill="hold" nodeType="afterEffect">
                  <p:stCondLst>
                    <p:cond delay="0"/>
                  </p:stCondLst>
                  <p:childTnLst>
                    <p:set>
                      <p:cBhvr>
                        <p:cTn dur="1" fill="hold">
                          <p:stCondLst>
                            <p:cond delay="0"/>
                          </p:stCondLst>
                        </p:cTn>
                        <p:tgtEl>
                          <p:spTgt spid="26"/>
                        </p:tgtEl>
                        <p:attrNameLst>
                          <p:attrName>style.visibility</p:attrName>
                        </p:attrNameLst>
                      </p:cBhvr>
                      <p:to>
                        <p:strVal val="visible"/>
                      </p:to>
                    </p:set>
                    <p:animEffect transition="in" filter="wipe(left)">
                      <p:cBhvr>
                        <p:cTn dur="500"/>
                        <p:tgtEl>
                          <p:spTgt spid="26"/>
                        </p:tgtEl>
                      </p:cBhvr>
                    </p:animEffect>
                  </p:childTnLst>
                </p:cTn>
              </p:par>
            </p:tnLst>
          </p:tmpl>
        </p:tmplLst>
      </p:bldP>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Demo">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276537" y="4279512"/>
            <a:ext cx="4684867" cy="384175"/>
          </a:xfrm>
          <a:prstGeom prst="rect">
            <a:avLst/>
          </a:prstGeom>
        </p:spPr>
        <p:txBody>
          <a:bodyPr vert="horz" lIns="68589" tIns="34295" rIns="68589" bIns="34295" rtlCol="0">
            <a:noAutofit/>
          </a:bodyPr>
          <a:lstStyle>
            <a:lvl1pPr marL="0" indent="0" algn="l" defTabSz="685891" rtl="0" eaLnBrk="1" latinLnBrk="0" hangingPunct="1">
              <a:lnSpc>
                <a:spcPct val="95000"/>
              </a:lnSpc>
              <a:spcBef>
                <a:spcPts val="1080"/>
              </a:spcBef>
              <a:buClr>
                <a:srgbClr val="92D050"/>
              </a:buClr>
              <a:buSzPct val="90000"/>
              <a:buFont typeface="Arial" pitchFamily="34" charset="0"/>
              <a:buNone/>
              <a:tabLst/>
              <a:defRPr lang="en-US" sz="1800" kern="1200" dirty="0">
                <a:solidFill>
                  <a:schemeClr val="tx2"/>
                </a:solidFill>
                <a:latin typeface="+mj-lt"/>
                <a:ea typeface="+mn-ea"/>
                <a:cs typeface="+mn-cs"/>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pPr marL="0" lvl="0" indent="0" algn="l" defTabSz="685891" rtl="0" eaLnBrk="1" latinLnBrk="0" hangingPunct="1">
              <a:lnSpc>
                <a:spcPct val="95000"/>
              </a:lnSpc>
              <a:spcBef>
                <a:spcPts val="1080"/>
              </a:spcBef>
              <a:buClr>
                <a:srgbClr val="92D050"/>
              </a:buClr>
              <a:buSzPct val="90000"/>
              <a:buFont typeface="Arial" pitchFamily="34" charset="0"/>
              <a:buNone/>
              <a:tabLst/>
            </a:pPr>
            <a:r>
              <a:rPr lang="en-US" dirty="0" smtClean="0"/>
              <a:t>Presenter Name and Title Go Here</a:t>
            </a:r>
            <a:endParaRPr lang="en-US" dirty="0"/>
          </a:p>
        </p:txBody>
      </p:sp>
      <p:sp>
        <p:nvSpPr>
          <p:cNvPr id="27" name="Rectangle 3"/>
          <p:cNvSpPr>
            <a:spLocks noChangeArrowheads="1"/>
          </p:cNvSpPr>
          <p:nvPr/>
        </p:nvSpPr>
        <p:spPr bwMode="white">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2" name="Title 1"/>
          <p:cNvSpPr>
            <a:spLocks noGrp="1"/>
          </p:cNvSpPr>
          <p:nvPr>
            <p:ph type="ctrTitle" hasCustomPrompt="1"/>
          </p:nvPr>
        </p:nvSpPr>
        <p:spPr>
          <a:xfrm>
            <a:off x="248851" y="3282704"/>
            <a:ext cx="4712557" cy="1022351"/>
          </a:xfrm>
        </p:spPr>
        <p:txBody>
          <a:bodyPr vert="horz" lIns="61730" tIns="34295" rIns="61730" bIns="34295" rtlCol="0" anchor="b" anchorCtr="0">
            <a:noAutofit/>
          </a:bodyPr>
          <a:lstStyle>
            <a:lvl1pPr marL="0" indent="0" algn="l" defTabSz="685891" rtl="0" eaLnBrk="1" latinLnBrk="0" hangingPunct="1">
              <a:lnSpc>
                <a:spcPct val="80000"/>
              </a:lnSpc>
              <a:spcBef>
                <a:spcPct val="0"/>
              </a:spcBef>
              <a:buClr>
                <a:schemeClr val="tx1"/>
              </a:buClr>
              <a:buFont typeface="Ciscolight" pitchFamily="2" charset="0"/>
              <a:buNone/>
              <a:defRPr lang="en-US" sz="4500" b="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mj-cs"/>
              </a:defRPr>
            </a:lvl1pPr>
          </a:lstStyle>
          <a:p>
            <a:r>
              <a:rPr lang="en-US" dirty="0" smtClean="0"/>
              <a:t>Demo Title</a:t>
            </a:r>
            <a:endParaRPr lang="en-US" dirty="0"/>
          </a:p>
        </p:txBody>
      </p:sp>
      <p:sp>
        <p:nvSpPr>
          <p:cNvPr id="49" name="Rectangle 3"/>
          <p:cNvSpPr>
            <a:spLocks noChangeArrowheads="1"/>
          </p:cNvSpPr>
          <p:nvPr/>
        </p:nvSpPr>
        <p:spPr bwMode="hidden">
          <a:xfrm>
            <a:off x="0" y="0"/>
            <a:ext cx="9144000" cy="177800"/>
          </a:xfrm>
          <a:prstGeom prst="rect">
            <a:avLst/>
          </a:prstGeom>
          <a:solidFill>
            <a:schemeClr val="bg2"/>
          </a:solidFill>
          <a:ln w="25400" algn="ctr">
            <a:noFill/>
            <a:miter lim="800000"/>
            <a:headEnd/>
            <a:tailEnd/>
          </a:ln>
          <a:effectLst/>
        </p:spPr>
        <p:txBody>
          <a:bodyPr wrap="none" lIns="68589" tIns="34295" rIns="68589" bIns="34295" anchor="ctr"/>
          <a:lstStyle/>
          <a:p>
            <a:pPr defTabSz="457200"/>
            <a:endParaRPr lang="en-US">
              <a:solidFill>
                <a:srgbClr val="000000"/>
              </a:solidFill>
              <a:latin typeface="CiscoSansTT ExtraLight"/>
            </a:endParaRPr>
          </a:p>
        </p:txBody>
      </p:sp>
      <p:sp>
        <p:nvSpPr>
          <p:cNvPr id="31" name="Picture Placeholder 30"/>
          <p:cNvSpPr>
            <a:spLocks noGrp="1"/>
          </p:cNvSpPr>
          <p:nvPr>
            <p:ph type="pic" sz="quarter" idx="10" hasCustomPrompt="1"/>
          </p:nvPr>
        </p:nvSpPr>
        <p:spPr>
          <a:xfrm>
            <a:off x="5540434" y="1917783"/>
            <a:ext cx="2676525" cy="2889251"/>
          </a:xfrm>
          <a:prstGeom prst="rect">
            <a:avLst/>
          </a:prstGeom>
        </p:spPr>
        <p:txBody>
          <a:bodyPr anchor="ctr" anchorCtr="1"/>
          <a:lstStyle>
            <a:lvl1pPr marL="0" indent="0" algn="ctr">
              <a:buNone/>
              <a:defRPr>
                <a:solidFill>
                  <a:schemeClr val="tx2"/>
                </a:solidFill>
                <a:latin typeface="+mj-lt"/>
              </a:defRPr>
            </a:lvl1pPr>
          </a:lstStyle>
          <a:p>
            <a:r>
              <a:rPr lang="en-US" dirty="0" smtClean="0"/>
              <a:t>Insert photo here</a:t>
            </a:r>
            <a:endParaRPr lang="en-US" dirty="0"/>
          </a:p>
        </p:txBody>
      </p:sp>
    </p:spTree>
    <p:extLst>
      <p:ext uri="{BB962C8B-B14F-4D97-AF65-F5344CB8AC3E}">
        <p14:creationId xmlns:p14="http://schemas.microsoft.com/office/powerpoint/2010/main" val="13241462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2" presetClass="entr" presetSubtype="8"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wipe(left)">
                      <p:cBhvr>
                        <p:cTn dur="500"/>
                        <p:tgtEl>
                          <p:spTgt spid="3"/>
                        </p:tgtEl>
                      </p:cBhvr>
                    </p:animEffect>
                  </p:childTnLst>
                </p:cTn>
              </p:par>
            </p:tnLst>
          </p:tmpl>
        </p:tmplLst>
      </p:bldP>
      <p:bldP spid="2" grpId="0"/>
      <p:bldP spid="31" grpId="0"/>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p:spTree>
      <p:nvGrpSpPr>
        <p:cNvPr id="1" name=""/>
        <p:cNvGrpSpPr/>
        <p:nvPr/>
      </p:nvGrpSpPr>
      <p:grpSpPr>
        <a:xfrm>
          <a:off x="0" y="0"/>
          <a:ext cx="0" cy="0"/>
          <a:chOff x="0" y="0"/>
          <a:chExt cx="0" cy="0"/>
        </a:xfrm>
      </p:grpSpPr>
      <p:sp>
        <p:nvSpPr>
          <p:cNvPr id="27" name="Rectangle 3"/>
          <p:cNvSpPr>
            <a:spLocks noChangeArrowheads="1"/>
          </p:cNvSpPr>
          <p:nvPr userDrawn="1"/>
        </p:nvSpPr>
        <p:spPr bwMode="white">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47" name="Rectangle 3"/>
          <p:cNvSpPr>
            <a:spLocks noChangeArrowheads="1"/>
          </p:cNvSpPr>
          <p:nvPr userDrawn="1"/>
        </p:nvSpPr>
        <p:spPr bwMode="hidden">
          <a:xfrm>
            <a:off x="0" y="0"/>
            <a:ext cx="9144000" cy="177800"/>
          </a:xfrm>
          <a:prstGeom prst="rect">
            <a:avLst/>
          </a:prstGeom>
          <a:solidFill>
            <a:schemeClr val="bg2"/>
          </a:solidFill>
          <a:ln w="25400" algn="ctr">
            <a:noFill/>
            <a:miter lim="800000"/>
            <a:headEnd/>
            <a:tailEnd/>
          </a:ln>
          <a:effectLst/>
        </p:spPr>
        <p:txBody>
          <a:bodyPr wrap="none" lIns="68586" tIns="34294" rIns="68586" bIns="34294" anchor="ctr"/>
          <a:lstStyle/>
          <a:p>
            <a:pPr defTabSz="457200"/>
            <a:endParaRPr lang="en-US">
              <a:solidFill>
                <a:srgbClr val="000000"/>
              </a:solidFill>
              <a:latin typeface="CiscoSansTT ExtraLight"/>
            </a:endParaRPr>
          </a:p>
        </p:txBody>
      </p:sp>
      <p:sp>
        <p:nvSpPr>
          <p:cNvPr id="5" name="Title 1"/>
          <p:cNvSpPr>
            <a:spLocks noGrp="1"/>
          </p:cNvSpPr>
          <p:nvPr>
            <p:ph type="ctrTitle" hasCustomPrompt="1"/>
          </p:nvPr>
        </p:nvSpPr>
        <p:spPr>
          <a:xfrm>
            <a:off x="245456" y="762183"/>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gradFill>
                  <a:gsLst>
                    <a:gs pos="34000">
                      <a:srgbClr val="272749"/>
                    </a:gs>
                    <a:gs pos="0">
                      <a:schemeClr val="tx2"/>
                    </a:gs>
                    <a:gs pos="92000">
                      <a:srgbClr val="EE402F"/>
                    </a:gs>
                    <a:gs pos="100000">
                      <a:srgbClr val="F37527"/>
                    </a:gs>
                  </a:gsLst>
                  <a:lin ang="1200000" scaled="0"/>
                </a:gradFill>
                <a:latin typeface="+mj-lt"/>
                <a:cs typeface="CiscoSans Thin"/>
              </a:defRPr>
            </a:lvl1pPr>
          </a:lstStyle>
          <a:p>
            <a:r>
              <a:rPr lang="en-US" dirty="0" smtClean="0"/>
              <a:t>Section Title Goes Here</a:t>
            </a:r>
            <a:endParaRPr lang="en-US" dirty="0"/>
          </a:p>
        </p:txBody>
      </p:sp>
    </p:spTree>
    <p:extLst>
      <p:ext uri="{BB962C8B-B14F-4D97-AF65-F5344CB8AC3E}">
        <p14:creationId xmlns:p14="http://schemas.microsoft.com/office/powerpoint/2010/main" val="418851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2_Segue">
    <p:bg>
      <p:bgPr>
        <a:solidFill>
          <a:schemeClr val="accent4"/>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56893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3_Segue">
    <p:bg>
      <p:bgPr>
        <a:solidFill>
          <a:schemeClr val="tx2"/>
        </a:solidFill>
        <a:effectLst/>
      </p:bgPr>
    </p:bg>
    <p:spTree>
      <p:nvGrpSpPr>
        <p:cNvPr id="1" name=""/>
        <p:cNvGrpSpPr/>
        <p:nvPr/>
      </p:nvGrpSpPr>
      <p:grpSpPr>
        <a:xfrm>
          <a:off x="0" y="0"/>
          <a:ext cx="0" cy="0"/>
          <a:chOff x="0" y="0"/>
          <a:chExt cx="0" cy="0"/>
        </a:xfrm>
      </p:grpSpPr>
      <p:sp>
        <p:nvSpPr>
          <p:cNvPr id="5" name="Title 1"/>
          <p:cNvSpPr>
            <a:spLocks noGrp="1"/>
          </p:cNvSpPr>
          <p:nvPr>
            <p:ph type="ctrTitle" hasCustomPrompt="1"/>
          </p:nvPr>
        </p:nvSpPr>
        <p:spPr>
          <a:xfrm>
            <a:off x="245456" y="750227"/>
            <a:ext cx="8301718" cy="3426595"/>
          </a:xfrm>
          <a:prstGeom prst="rect">
            <a:avLst/>
          </a:prstGeom>
        </p:spPr>
        <p:txBody>
          <a:bodyPr anchor="b" anchorCtr="0">
            <a:noAutofit/>
          </a:bodyPr>
          <a:lstStyle>
            <a:lvl1pPr marL="0" indent="0" algn="l">
              <a:lnSpc>
                <a:spcPct val="90000"/>
              </a:lnSpc>
              <a:buFont typeface="Arial" panose="020B0604020202020204" pitchFamily="34" charset="0"/>
              <a:buNone/>
              <a:defRPr sz="4500" b="0" i="0" spc="0" baseline="0">
                <a:solidFill>
                  <a:schemeClr val="bg1"/>
                </a:solidFill>
                <a:latin typeface="+mj-lt"/>
                <a:cs typeface="CiscoSans Thin"/>
              </a:defRPr>
            </a:lvl1pPr>
          </a:lstStyle>
          <a:p>
            <a:r>
              <a:rPr lang="en-US" dirty="0" smtClean="0"/>
              <a:t>Section Title Goes Here</a:t>
            </a:r>
            <a:endParaRPr lang="en-US" dirty="0"/>
          </a:p>
        </p:txBody>
      </p:sp>
      <p:sp>
        <p:nvSpPr>
          <p:cNvPr id="6"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7"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8" name="Straight Connector 7"/>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463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60" y="273131"/>
            <a:ext cx="3008313" cy="1162051"/>
          </a:xfrm>
        </p:spPr>
        <p:txBody>
          <a:bodyPr anchor="b"/>
          <a:lstStyle>
            <a:lvl1pPr algn="l">
              <a:defRPr sz="2000" b="1"/>
            </a:lvl1pPr>
          </a:lstStyle>
          <a:p>
            <a:r>
              <a:rPr lang="en-US" smtClean="0"/>
              <a:t>Click to edit Master title style</a:t>
            </a:r>
            <a:endParaRPr lang="fr-FR"/>
          </a:p>
        </p:txBody>
      </p:sp>
      <p:sp>
        <p:nvSpPr>
          <p:cNvPr id="3" name="Content Placeholder 2"/>
          <p:cNvSpPr>
            <a:spLocks noGrp="1"/>
          </p:cNvSpPr>
          <p:nvPr>
            <p:ph idx="1"/>
          </p:nvPr>
        </p:nvSpPr>
        <p:spPr>
          <a:xfrm>
            <a:off x="3575050" y="273155"/>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Text Placeholder 3"/>
          <p:cNvSpPr>
            <a:spLocks noGrp="1"/>
          </p:cNvSpPr>
          <p:nvPr>
            <p:ph type="body" sz="half" idx="2"/>
          </p:nvPr>
        </p:nvSpPr>
        <p:spPr>
          <a:xfrm>
            <a:off x="457260"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18A89A-BF98-4E6C-A384-C5DE13BC0028}" type="datetimeFigureOut">
              <a:rPr lang="fr-FR" smtClean="0"/>
              <a:t>17/09/2015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323598535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Multi_Slide">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ctr" defTabSz="457200" rtl="0" eaLnBrk="1" fontAlgn="auto" latinLnBrk="0" hangingPunct="1">
              <a:lnSpc>
                <a:spcPct val="100000"/>
              </a:lnSpc>
              <a:spcBef>
                <a:spcPct val="20000"/>
              </a:spcBef>
              <a:spcAft>
                <a:spcPts val="0"/>
              </a:spcAft>
              <a:buClrTx/>
              <a:buSzTx/>
              <a:buFont typeface="Arial"/>
              <a:buNone/>
              <a:tabLst/>
              <a:defRPr sz="2000" b="0" i="0" baseline="0">
                <a:solidFill>
                  <a:schemeClr val="tx2"/>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Tree>
    <p:extLst>
      <p:ext uri="{BB962C8B-B14F-4D97-AF65-F5344CB8AC3E}">
        <p14:creationId xmlns:p14="http://schemas.microsoft.com/office/powerpoint/2010/main" val="2489463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1_Multi_Slid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a:xfrm>
            <a:off x="259117"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Title Goes Here</a:t>
            </a:r>
            <a:endParaRPr lang="en-US" dirty="0"/>
          </a:p>
        </p:txBody>
      </p:sp>
      <p:sp>
        <p:nvSpPr>
          <p:cNvPr id="5" name="Content Placeholder 2"/>
          <p:cNvSpPr>
            <a:spLocks noGrp="1"/>
          </p:cNvSpPr>
          <p:nvPr>
            <p:ph idx="1" hasCustomPrompt="1"/>
          </p:nvPr>
        </p:nvSpPr>
        <p:spPr>
          <a:xfrm>
            <a:off x="261498" y="1600225"/>
            <a:ext cx="8659976" cy="4525433"/>
          </a:xfrm>
          <a:prstGeom prst="rect">
            <a:avLst/>
          </a:prstGeom>
        </p:spPr>
        <p:txBody>
          <a:bodyPr>
            <a:noAutofit/>
          </a:bodyPr>
          <a:lstStyle>
            <a:lvl1pPr marL="285750" marR="0" indent="-285750" algn="l" defTabSz="457200" rtl="0" eaLnBrk="1" fontAlgn="auto" latinLnBrk="0" hangingPunct="1">
              <a:lnSpc>
                <a:spcPct val="100000"/>
              </a:lnSpc>
              <a:spcBef>
                <a:spcPct val="20000"/>
              </a:spcBef>
              <a:spcAft>
                <a:spcPts val="0"/>
              </a:spcAft>
              <a:buClrTx/>
              <a:buSzTx/>
              <a:buFont typeface="Arial"/>
              <a:buNone/>
              <a:tabLst/>
              <a:defRPr sz="2000" b="0" i="0" baseline="0">
                <a:solidFill>
                  <a:schemeClr val="bg1"/>
                </a:solidFill>
                <a:latin typeface="+mn-lt"/>
                <a:cs typeface="CiscoSans ExtraLight"/>
              </a:defRPr>
            </a:lvl1pPr>
          </a:lstStyle>
          <a:p>
            <a:pPr marL="0" marR="0" lvl="0" indent="0" algn="l" defTabSz="457200" rtl="0" eaLnBrk="1" fontAlgn="auto" latinLnBrk="0" hangingPunct="1">
              <a:lnSpc>
                <a:spcPct val="100000"/>
              </a:lnSpc>
              <a:spcBef>
                <a:spcPct val="20000"/>
              </a:spcBef>
              <a:spcAft>
                <a:spcPts val="0"/>
              </a:spcAft>
              <a:buClrTx/>
              <a:buSzTx/>
              <a:tabLst/>
              <a:defRPr/>
            </a:pPr>
            <a:r>
              <a:rPr lang="en-GB" dirty="0" smtClean="0"/>
              <a:t>This slide will allow you to add one of the following:</a:t>
            </a:r>
            <a:br>
              <a:rPr lang="en-GB" dirty="0" smtClean="0"/>
            </a:br>
            <a:r>
              <a:rPr lang="en-GB" dirty="0" smtClean="0"/>
              <a:t>Table, Charts, Smart Art, Pictures, Clip Art and Media</a:t>
            </a:r>
            <a:br>
              <a:rPr lang="en-GB" dirty="0" smtClean="0"/>
            </a:br>
            <a:r>
              <a:rPr lang="en-GB" dirty="0" smtClean="0"/>
              <a:t>Click icon to add content</a:t>
            </a:r>
            <a:endParaRPr lang="en-US" dirty="0" smtClean="0"/>
          </a:p>
          <a:p>
            <a:pPr lvl="0"/>
            <a:endParaRPr lang="en-US" dirty="0"/>
          </a:p>
        </p:txBody>
      </p:sp>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9"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0"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1" name="Straight Connector 10"/>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913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Effect transition="in" filter="fade">
                                      <p:cBhvr>
                                        <p:cTn id="1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build="p">
        <p:tmplLst>
          <p:tmpl lvl="1">
            <p:tnLst>
              <p:par>
                <p:cTn presetID="10" presetClass="entr" presetSubtype="0" fill="hold" nodeType="afterEffect">
                  <p:stCondLst>
                    <p:cond delay="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45480" y="1666619"/>
            <a:ext cx="8582751" cy="4354712"/>
          </a:xfrm>
          <a:prstGeom prst="rect">
            <a:avLst/>
          </a:prstGeom>
        </p:spPr>
        <p:txBody>
          <a:bodyPr>
            <a:noAutofit/>
          </a:bodyPr>
          <a:lstStyle>
            <a:lvl1pPr marL="288925" indent="-231775">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517525"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74930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919163"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1082675"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2461396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ullet_Heavy Text">
    <p:spTree>
      <p:nvGrpSpPr>
        <p:cNvPr id="1" name=""/>
        <p:cNvGrpSpPr/>
        <p:nvPr/>
      </p:nvGrpSpPr>
      <p:grpSpPr>
        <a:xfrm>
          <a:off x="0" y="0"/>
          <a:ext cx="0" cy="0"/>
          <a:chOff x="0" y="0"/>
          <a:chExt cx="0" cy="0"/>
        </a:xfrm>
      </p:grpSpPr>
      <p:sp>
        <p:nvSpPr>
          <p:cNvPr id="14"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6" name="Text Placeholder 3"/>
          <p:cNvSpPr>
            <a:spLocks noGrp="1"/>
          </p:cNvSpPr>
          <p:nvPr>
            <p:ph type="body" sz="quarter" idx="10"/>
          </p:nvPr>
        </p:nvSpPr>
        <p:spPr>
          <a:xfrm>
            <a:off x="245457"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3"/>
          <p:cNvSpPr>
            <a:spLocks noGrp="1"/>
          </p:cNvSpPr>
          <p:nvPr>
            <p:ph type="body" sz="quarter" idx="11"/>
          </p:nvPr>
        </p:nvSpPr>
        <p:spPr>
          <a:xfrm>
            <a:off x="4640994" y="1666619"/>
            <a:ext cx="4169632" cy="4354712"/>
          </a:xfrm>
          <a:prstGeom prst="rect">
            <a:avLst/>
          </a:prstGeom>
        </p:spPr>
        <p:txBody>
          <a:bodyPr>
            <a:noAutofit/>
          </a:bodyPr>
          <a:lstStyle>
            <a:lvl1pPr marL="228600" indent="-171450">
              <a:lnSpc>
                <a:spcPct val="95000"/>
              </a:lnSpc>
              <a:spcBef>
                <a:spcPts val="1110"/>
              </a:spcBef>
              <a:buClr>
                <a:schemeClr val="tx2"/>
              </a:buClr>
              <a:buSzPct val="80000"/>
              <a:buFont typeface="Wingdings" panose="05000000000000000000" pitchFamily="2" charset="2"/>
              <a:buChar char="§"/>
              <a:defRPr sz="2000" b="0" i="0">
                <a:solidFill>
                  <a:schemeClr val="tx2"/>
                </a:solidFill>
                <a:latin typeface="+mn-lt"/>
                <a:cs typeface="CiscoSans ExtraLight"/>
              </a:defRPr>
            </a:lvl1pPr>
            <a:lvl2pPr marL="457200" indent="-215900">
              <a:lnSpc>
                <a:spcPct val="95000"/>
              </a:lnSpc>
              <a:spcBef>
                <a:spcPts val="450"/>
              </a:spcBef>
              <a:buClr>
                <a:schemeClr val="tx2"/>
              </a:buClr>
              <a:buSzPct val="80000"/>
              <a:buFont typeface="Wingdings" panose="05000000000000000000" pitchFamily="2" charset="2"/>
              <a:buChar char="§"/>
              <a:defRPr sz="1800" b="0" i="0">
                <a:solidFill>
                  <a:schemeClr val="tx2"/>
                </a:solidFill>
                <a:latin typeface="+mn-lt"/>
                <a:cs typeface="CiscoSans ExtraLight"/>
              </a:defRPr>
            </a:lvl2pPr>
            <a:lvl3pPr marL="628650" indent="-171450">
              <a:buClr>
                <a:schemeClr val="tx2"/>
              </a:buClr>
              <a:buSzPct val="80000"/>
              <a:buFont typeface="Wingdings" panose="05000000000000000000" pitchFamily="2" charset="2"/>
              <a:buChar char="§"/>
              <a:defRPr sz="1600" b="0" i="0">
                <a:solidFill>
                  <a:schemeClr val="tx2"/>
                </a:solidFill>
                <a:latin typeface="+mn-lt"/>
                <a:cs typeface="CiscoSans ExtraLight"/>
              </a:defRPr>
            </a:lvl3pPr>
            <a:lvl4pPr marL="800100" indent="-171450">
              <a:buClr>
                <a:schemeClr val="tx2"/>
              </a:buClr>
              <a:buSzPct val="80000"/>
              <a:buFont typeface="Wingdings" panose="05000000000000000000" pitchFamily="2" charset="2"/>
              <a:buChar char="§"/>
              <a:defRPr sz="1400" b="0" i="0">
                <a:solidFill>
                  <a:schemeClr val="tx2"/>
                </a:solidFill>
                <a:latin typeface="+mn-lt"/>
                <a:cs typeface="CiscoSans ExtraLight"/>
              </a:defRPr>
            </a:lvl4pPr>
            <a:lvl5pPr marL="971550" indent="-171450">
              <a:buClr>
                <a:schemeClr val="tx2"/>
              </a:buClr>
              <a:buSzPct val="80000"/>
              <a:buFont typeface="Wingdings" panose="05000000000000000000" pitchFamily="2" charset="2"/>
              <a:buChar char="§"/>
              <a:defRPr sz="1200" b="0" i="0">
                <a:solidFill>
                  <a:schemeClr val="tx2"/>
                </a:solidFill>
                <a:latin typeface="+mn-lt"/>
                <a:cs typeface="CiscoSans ExtraLigh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72965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Bullet_Heavy Text">
    <p:spTree>
      <p:nvGrpSpPr>
        <p:cNvPr id="1" name=""/>
        <p:cNvGrpSpPr/>
        <p:nvPr/>
      </p:nvGrpSpPr>
      <p:grpSpPr>
        <a:xfrm>
          <a:off x="0" y="0"/>
          <a:ext cx="0" cy="0"/>
          <a:chOff x="0" y="0"/>
          <a:chExt cx="0" cy="0"/>
        </a:xfrm>
      </p:grpSpPr>
      <p:sp>
        <p:nvSpPr>
          <p:cNvPr id="11"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Title Goes Here</a:t>
            </a:r>
            <a:endParaRPr lang="en-US" dirty="0"/>
          </a:p>
        </p:txBody>
      </p:sp>
      <p:sp>
        <p:nvSpPr>
          <p:cNvPr id="9" name="Text Placeholder 3"/>
          <p:cNvSpPr>
            <a:spLocks noGrp="1"/>
          </p:cNvSpPr>
          <p:nvPr>
            <p:ph type="body" sz="quarter" idx="11"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a:p>
            <a:endParaRPr lang="en-US" dirty="0" smtClean="0"/>
          </a:p>
        </p:txBody>
      </p:sp>
      <p:sp>
        <p:nvSpPr>
          <p:cNvPr id="10" name="Text Placeholder 3"/>
          <p:cNvSpPr>
            <a:spLocks noGrp="1"/>
          </p:cNvSpPr>
          <p:nvPr>
            <p:ph type="body" sz="quarter" idx="12" hasCustomPrompt="1"/>
          </p:nvPr>
        </p:nvSpPr>
        <p:spPr>
          <a:xfrm>
            <a:off x="4640994" y="1666619"/>
            <a:ext cx="4169632" cy="4354712"/>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400" b="0" i="0">
                <a:solidFill>
                  <a:schemeClr val="tx2"/>
                </a:solidFill>
                <a:latin typeface="+mn-lt"/>
                <a:cs typeface="CiscoSans ExtraLight"/>
              </a:defRPr>
            </a:lvl1pPr>
            <a:lvl2pPr>
              <a:lnSpc>
                <a:spcPct val="95000"/>
              </a:lnSpc>
              <a:spcBef>
                <a:spcPts val="450"/>
              </a:spcBef>
              <a:buClrTx/>
              <a:defRPr b="0" i="0">
                <a:solidFill>
                  <a:schemeClr val="tx1"/>
                </a:solidFill>
                <a:latin typeface="+mn-lt"/>
                <a:cs typeface="CiscoSans ExtraLight"/>
              </a:defRPr>
            </a:lvl2pPr>
            <a:lvl3pPr marL="432000" indent="-171450">
              <a:buClr>
                <a:schemeClr val="tx2"/>
              </a:buClr>
              <a:buSzPct val="80000"/>
              <a:buFont typeface="Wingdings" panose="05000000000000000000" pitchFamily="2" charset="2"/>
              <a:buChar char="§"/>
              <a:defRPr sz="1200" b="0" i="0">
                <a:solidFill>
                  <a:schemeClr val="tx2"/>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 slide that uses more content than the standard bullet slide will allow</a:t>
            </a:r>
          </a:p>
          <a:p>
            <a:pPr lvl="2"/>
            <a:r>
              <a:rPr lang="en-US" dirty="0" smtClean="0"/>
              <a:t>This is where all the second level information is</a:t>
            </a:r>
            <a:br>
              <a:rPr lang="en-US" dirty="0" smtClean="0"/>
            </a:br>
            <a:r>
              <a:rPr lang="en-US" dirty="0" smtClean="0"/>
              <a:t>placed if you choose to have an outline</a:t>
            </a:r>
          </a:p>
          <a:p>
            <a:pPr lvl="2"/>
            <a:r>
              <a:rPr lang="en-US" dirty="0" smtClean="0"/>
              <a:t>Here is another bullet point</a:t>
            </a:r>
          </a:p>
          <a:p>
            <a:r>
              <a:rPr lang="en-US" dirty="0" smtClean="0"/>
              <a:t>First level bullets are 14 point and</a:t>
            </a:r>
            <a:br>
              <a:rPr lang="en-US" dirty="0" smtClean="0"/>
            </a:br>
            <a:r>
              <a:rPr lang="en-US" dirty="0" smtClean="0"/>
              <a:t>use an actual bullet point</a:t>
            </a:r>
          </a:p>
          <a:p>
            <a:pPr lvl="2"/>
            <a:r>
              <a:rPr lang="en-US" dirty="0" smtClean="0"/>
              <a:t>Second level bullets are 12 points in size</a:t>
            </a:r>
          </a:p>
          <a:p>
            <a:pPr lvl="2"/>
            <a:r>
              <a:rPr lang="en-US" dirty="0" smtClean="0"/>
              <a:t>It’s important to keep consistency </a:t>
            </a:r>
          </a:p>
          <a:p>
            <a:r>
              <a:rPr lang="en-US" dirty="0" smtClean="0"/>
              <a:t>If you are using this type of slide in your presentation, you are probably creating</a:t>
            </a:r>
            <a:br>
              <a:rPr lang="en-US" dirty="0" smtClean="0"/>
            </a:br>
            <a:r>
              <a:rPr lang="en-US" dirty="0" smtClean="0"/>
              <a:t>a document that should be printed and</a:t>
            </a:r>
            <a:br>
              <a:rPr lang="en-US" dirty="0" smtClean="0"/>
            </a:br>
            <a:r>
              <a:rPr lang="en-US" dirty="0" smtClean="0"/>
              <a:t>passed out to your audience</a:t>
            </a:r>
          </a:p>
        </p:txBody>
      </p:sp>
    </p:spTree>
    <p:extLst>
      <p:ext uri="{BB962C8B-B14F-4D97-AF65-F5344CB8AC3E}">
        <p14:creationId xmlns:p14="http://schemas.microsoft.com/office/powerpoint/2010/main" val="114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ullet with pull quote">
    <p:spTree>
      <p:nvGrpSpPr>
        <p:cNvPr id="1" name=""/>
        <p:cNvGrpSpPr/>
        <p:nvPr/>
      </p:nvGrpSpPr>
      <p:grpSpPr>
        <a:xfrm>
          <a:off x="0" y="0"/>
          <a:ext cx="0" cy="0"/>
          <a:chOff x="0" y="0"/>
          <a:chExt cx="0" cy="0"/>
        </a:xfrm>
      </p:grpSpPr>
      <p:sp>
        <p:nvSpPr>
          <p:cNvPr id="10" name="Rounded Rectangle 9"/>
          <p:cNvSpPr/>
          <p:nvPr userDrawn="1"/>
        </p:nvSpPr>
        <p:spPr>
          <a:xfrm>
            <a:off x="5143103" y="1639743"/>
            <a:ext cx="3623212" cy="4408475"/>
          </a:xfrm>
          <a:prstGeom prst="roundRect">
            <a:avLst>
              <a:gd name="adj" fmla="val 0"/>
            </a:avLst>
          </a:prstGeom>
          <a:gradFill flip="none" rotWithShape="1">
            <a:gsLst>
              <a:gs pos="0">
                <a:schemeClr val="bg2">
                  <a:lumMod val="92000"/>
                </a:schemeClr>
              </a:gs>
              <a:gs pos="47000">
                <a:schemeClr val="bg1"/>
              </a:gs>
              <a:gs pos="100000">
                <a:schemeClr val="bg2">
                  <a:lumMod val="9200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srgbClr val="FFFFFF"/>
              </a:solidFill>
              <a:latin typeface="CiscoSansTT ExtraLight"/>
            </a:endParaRPr>
          </a:p>
        </p:txBody>
      </p:sp>
      <p:sp>
        <p:nvSpPr>
          <p:cNvPr id="12" name="Text Placeholder 11"/>
          <p:cNvSpPr>
            <a:spLocks noGrp="1"/>
          </p:cNvSpPr>
          <p:nvPr>
            <p:ph type="body" sz="quarter" idx="11" hasCustomPrompt="1"/>
          </p:nvPr>
        </p:nvSpPr>
        <p:spPr>
          <a:xfrm>
            <a:off x="5221224" y="1747803"/>
            <a:ext cx="3236976" cy="2440001"/>
          </a:xfrm>
          <a:prstGeom prst="rect">
            <a:avLst/>
          </a:prstGeom>
        </p:spPr>
        <p:txBody>
          <a:bodyPr>
            <a:noAutofit/>
          </a:bodyPr>
          <a:lstStyle>
            <a:lvl1pPr marL="85733" indent="-85733" algn="l" defTabSz="685862" rtl="0" eaLnBrk="1" latinLnBrk="0" hangingPunct="1">
              <a:lnSpc>
                <a:spcPct val="90000"/>
              </a:lnSpc>
              <a:spcBef>
                <a:spcPts val="0"/>
              </a:spcBef>
              <a:buNone/>
              <a:defRPr lang="en-US" sz="1500" kern="1200" dirty="0" smtClean="0">
                <a:gradFill>
                  <a:gsLst>
                    <a:gs pos="0">
                      <a:schemeClr val="tx2"/>
                    </a:gs>
                    <a:gs pos="27000">
                      <a:srgbClr val="272749"/>
                    </a:gs>
                    <a:gs pos="100000">
                      <a:schemeClr val="accent4"/>
                    </a:gs>
                    <a:gs pos="83000">
                      <a:schemeClr val="accent5"/>
                    </a:gs>
                  </a:gsLst>
                  <a:lin ang="3600000" scaled="0"/>
                </a:gradFill>
                <a:latin typeface="+mn-lt"/>
                <a:ea typeface="+mn-ea"/>
                <a:cs typeface="CiscoSans ExtraLight"/>
              </a:defRPr>
            </a:lvl1pPr>
            <a:lvl2pPr marL="85733" indent="-85733" algn="l" defTabSz="685862" rtl="0" eaLnBrk="1" latinLnBrk="0" hangingPunct="1">
              <a:defRPr lang="en-US" sz="1500" kern="1200" dirty="0" smtClean="0">
                <a:solidFill>
                  <a:schemeClr val="accent2"/>
                </a:solidFill>
                <a:latin typeface="Ciscolight" pitchFamily="2" charset="0"/>
                <a:ea typeface="+mn-ea"/>
                <a:cs typeface="+mn-cs"/>
              </a:defRPr>
            </a:lvl2pPr>
            <a:lvl3pPr marL="85733" indent="-85733" algn="l" defTabSz="685862" rtl="0" eaLnBrk="1" latinLnBrk="0" hangingPunct="1">
              <a:defRPr lang="en-US" sz="1500" kern="1200" dirty="0" smtClean="0">
                <a:solidFill>
                  <a:schemeClr val="accent2"/>
                </a:solidFill>
                <a:latin typeface="Ciscolight" pitchFamily="2" charset="0"/>
                <a:ea typeface="+mn-ea"/>
                <a:cs typeface="+mn-cs"/>
              </a:defRPr>
            </a:lvl3pPr>
            <a:lvl4pPr marL="85733" indent="-85733" algn="l" defTabSz="685862" rtl="0" eaLnBrk="1" latinLnBrk="0" hangingPunct="1">
              <a:defRPr lang="en-US" sz="1500" kern="1200" dirty="0" smtClean="0">
                <a:solidFill>
                  <a:schemeClr val="accent2"/>
                </a:solidFill>
                <a:latin typeface="Ciscolight" pitchFamily="2" charset="0"/>
                <a:ea typeface="+mn-ea"/>
                <a:cs typeface="+mn-cs"/>
              </a:defRPr>
            </a:lvl4pPr>
            <a:lvl5pPr marL="85733" indent="-85733" algn="l" defTabSz="685862" rtl="0" eaLnBrk="1" latinLnBrk="0" hangingPunct="1">
              <a:defRPr lang="en-US" sz="1500" kern="1200" dirty="0" smtClean="0">
                <a:solidFill>
                  <a:schemeClr val="accent2"/>
                </a:solidFill>
                <a:latin typeface="Ciscolight" pitchFamily="2" charset="0"/>
                <a:ea typeface="+mn-ea"/>
                <a:cs typeface="+mn-cs"/>
              </a:defRPr>
            </a:lvl5pPr>
          </a:lstStyle>
          <a:p>
            <a:pPr lvl="0"/>
            <a:r>
              <a:rPr lang="en-US" dirty="0" smtClean="0"/>
              <a:t>“This is the sample pull quote.”</a:t>
            </a:r>
          </a:p>
        </p:txBody>
      </p:sp>
      <p:sp>
        <p:nvSpPr>
          <p:cNvPr id="19" name="Text Placeholder 18"/>
          <p:cNvSpPr>
            <a:spLocks noGrp="1"/>
          </p:cNvSpPr>
          <p:nvPr>
            <p:ph type="body" sz="quarter" idx="14" hasCustomPrompt="1"/>
          </p:nvPr>
        </p:nvSpPr>
        <p:spPr>
          <a:xfrm>
            <a:off x="5299807" y="4736592"/>
            <a:ext cx="3326071" cy="338328"/>
          </a:xfrm>
          <a:prstGeom prst="rect">
            <a:avLst/>
          </a:prstGeom>
        </p:spPr>
        <p:txBody>
          <a:bodyPr>
            <a:noAutofit/>
          </a:bodyPr>
          <a:lstStyle>
            <a:lvl1pPr marL="0" indent="0">
              <a:buClr>
                <a:schemeClr val="tx2"/>
              </a:buClr>
              <a:buFontTx/>
              <a:buNone/>
              <a:defRPr sz="1200">
                <a:solidFill>
                  <a:schemeClr val="tx2"/>
                </a:solidFill>
                <a:latin typeface="+mn-lt"/>
                <a:cs typeface="CiscoSans ExtraLight"/>
              </a:defRPr>
            </a:lvl1pPr>
          </a:lstStyle>
          <a:p>
            <a:pPr lvl="0"/>
            <a:r>
              <a:rPr lang="en-US" dirty="0" smtClean="0"/>
              <a:t>Source Name</a:t>
            </a:r>
            <a:endParaRPr lang="en-US" dirty="0"/>
          </a:p>
        </p:txBody>
      </p:sp>
      <p:sp>
        <p:nvSpPr>
          <p:cNvPr id="14" name="Title 1"/>
          <p:cNvSpPr>
            <a:spLocks noGrp="1"/>
          </p:cNvSpPr>
          <p:nvPr>
            <p:ph type="ctrTitle" hasCustomPrompt="1"/>
          </p:nvPr>
        </p:nvSpPr>
        <p:spPr>
          <a:xfrm>
            <a:off x="259741" y="403229"/>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Pull Quote Style</a:t>
            </a:r>
            <a:endParaRPr lang="en-US" dirty="0"/>
          </a:p>
        </p:txBody>
      </p:sp>
      <p:sp>
        <p:nvSpPr>
          <p:cNvPr id="7" name="Text Placeholder 3"/>
          <p:cNvSpPr>
            <a:spLocks noGrp="1"/>
          </p:cNvSpPr>
          <p:nvPr>
            <p:ph type="body" sz="quarter" idx="15" hasCustomPrompt="1"/>
          </p:nvPr>
        </p:nvSpPr>
        <p:spPr>
          <a:xfrm>
            <a:off x="245457" y="1666619"/>
            <a:ext cx="4169632" cy="4354712"/>
          </a:xfrm>
          <a:prstGeom prst="rect">
            <a:avLst/>
          </a:prstGeom>
        </p:spPr>
        <p:txBody>
          <a:bodyPr>
            <a:noAutofit/>
          </a:bodyPr>
          <a:lstStyle>
            <a:lvl1pPr marL="233363" indent="-171450">
              <a:lnSpc>
                <a:spcPct val="95000"/>
              </a:lnSpc>
              <a:spcBef>
                <a:spcPts val="1110"/>
              </a:spcBef>
              <a:buClr>
                <a:schemeClr val="tx2"/>
              </a:buClr>
              <a:buSzPct val="80000"/>
              <a:buFont typeface="Wingdings" panose="05000000000000000000" pitchFamily="2" charset="2"/>
              <a:buChar char="§"/>
              <a:defRPr sz="1600" b="0" i="0">
                <a:solidFill>
                  <a:schemeClr val="tx2"/>
                </a:solidFill>
                <a:latin typeface="+mn-lt"/>
                <a:cs typeface="CiscoSans ExtraLight"/>
              </a:defRPr>
            </a:lvl1pPr>
            <a:lvl2pPr marL="455613" indent="-190500">
              <a:lnSpc>
                <a:spcPct val="95000"/>
              </a:lnSpc>
              <a:spcBef>
                <a:spcPts val="450"/>
              </a:spcBef>
              <a:buClr>
                <a:schemeClr val="tx2"/>
              </a:buClr>
              <a:buSzPct val="80000"/>
              <a:buFont typeface="Wingdings" panose="05000000000000000000" pitchFamily="2" charset="2"/>
              <a:buChar char="§"/>
              <a:defRPr sz="1400" b="0" i="0">
                <a:solidFill>
                  <a:schemeClr val="tx2"/>
                </a:solidFill>
                <a:latin typeface="+mn-lt"/>
                <a:cs typeface="CiscoSans ExtraLight"/>
              </a:defRPr>
            </a:lvl2pPr>
            <a:lvl3pPr>
              <a:buClrTx/>
              <a:defRPr b="0" i="0">
                <a:solidFill>
                  <a:schemeClr val="tx1"/>
                </a:solidFill>
                <a:latin typeface="+mn-lt"/>
                <a:cs typeface="CiscoSans ExtraLight"/>
              </a:defRPr>
            </a:lvl3pPr>
            <a:lvl4pPr>
              <a:buClrTx/>
              <a:defRPr b="0" i="0">
                <a:solidFill>
                  <a:schemeClr val="tx1"/>
                </a:solidFill>
                <a:latin typeface="+mn-lt"/>
                <a:cs typeface="CiscoSans ExtraLight"/>
              </a:defRPr>
            </a:lvl4pPr>
            <a:lvl5pPr>
              <a:buClrTx/>
              <a:defRPr b="0" i="0">
                <a:solidFill>
                  <a:schemeClr val="tx1"/>
                </a:solidFill>
                <a:latin typeface="+mn-lt"/>
                <a:cs typeface="CiscoSans ExtraLight"/>
              </a:defRPr>
            </a:lvl5pPr>
          </a:lstStyle>
          <a:p>
            <a:r>
              <a:rPr lang="en-US" dirty="0" smtClean="0"/>
              <a:t>This is an example of a bullet</a:t>
            </a:r>
            <a:br>
              <a:rPr lang="en-US" dirty="0" smtClean="0"/>
            </a:br>
            <a:r>
              <a:rPr lang="en-US" dirty="0" smtClean="0"/>
              <a:t>slide with a pull quote</a:t>
            </a:r>
          </a:p>
          <a:p>
            <a:pPr lvl="1"/>
            <a:r>
              <a:rPr lang="en-US" dirty="0" smtClean="0"/>
              <a:t>This is where all the second level </a:t>
            </a:r>
            <a:br>
              <a:rPr lang="en-US" dirty="0" smtClean="0"/>
            </a:br>
            <a:r>
              <a:rPr lang="en-US" dirty="0" smtClean="0"/>
              <a:t>information goes</a:t>
            </a:r>
          </a:p>
          <a:p>
            <a:pPr lvl="1"/>
            <a:r>
              <a:rPr lang="en-US" dirty="0" smtClean="0"/>
              <a:t>This is another bullet point</a:t>
            </a:r>
          </a:p>
          <a:p>
            <a:r>
              <a:rPr lang="en-US" dirty="0" smtClean="0"/>
              <a:t>First level bullets are 16 points</a:t>
            </a:r>
            <a:br>
              <a:rPr lang="en-US" dirty="0" smtClean="0"/>
            </a:br>
            <a:r>
              <a:rPr lang="en-US" dirty="0" smtClean="0"/>
              <a:t>and use a bullet point</a:t>
            </a:r>
          </a:p>
          <a:p>
            <a:pPr lvl="1"/>
            <a:r>
              <a:rPr lang="en-US" dirty="0" smtClean="0"/>
              <a:t>Second level bullets are 14 points in size</a:t>
            </a:r>
          </a:p>
          <a:p>
            <a:pPr lvl="1"/>
            <a:r>
              <a:rPr lang="en-US" dirty="0" smtClean="0"/>
              <a:t>It’s important to keep consistency </a:t>
            </a:r>
          </a:p>
        </p:txBody>
      </p:sp>
    </p:spTree>
    <p:extLst>
      <p:ext uri="{BB962C8B-B14F-4D97-AF65-F5344CB8AC3E}">
        <p14:creationId xmlns:p14="http://schemas.microsoft.com/office/powerpoint/2010/main" val="2348417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animEffect transition="in" filter="fade">
                                      <p:cBhvr>
                                        <p:cTn id="11"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tmplLst>
          <p:tmpl lvl="1">
            <p:tnLst>
              <p:par>
                <p:cTn presetID="10" presetClass="entr" presetSubtype="0" fill="hold" nodeType="withEffect">
                  <p:stCondLst>
                    <p:cond delay="0"/>
                  </p:stCondLst>
                  <p:childTnLst>
                    <p:set>
                      <p:cBhvr>
                        <p:cTn dur="1" fill="hold">
                          <p:stCondLst>
                            <p:cond delay="0"/>
                          </p:stCondLst>
                        </p:cTn>
                        <p:tgtEl>
                          <p:spTgt spid="12"/>
                        </p:tgtEl>
                        <p:attrNameLst>
                          <p:attrName>style.visibility</p:attrName>
                        </p:attrNameLst>
                      </p:cBhvr>
                      <p:to>
                        <p:strVal val="visible"/>
                      </p:to>
                    </p:set>
                    <p:animEffect transition="in" filter="fade">
                      <p:cBhvr>
                        <p:cTn dur="500"/>
                        <p:tgtEl>
                          <p:spTgt spid="12"/>
                        </p:tgtEl>
                      </p:cBhvr>
                    </p:animEffect>
                  </p:childTnLst>
                </p:cTn>
              </p:par>
            </p:tnLst>
          </p:tmpl>
        </p:tmplLst>
      </p:bldP>
      <p:bldP spid="19" grpId="0" build="p">
        <p:tmplLst>
          <p:tmpl lvl="1">
            <p:tnLst>
              <p:par>
                <p:cTn presetID="10" presetClass="entr" presetSubtype="0"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Effect transition="in" filter="fade">
                      <p:cBhvr>
                        <p:cTn dur="500"/>
                        <p:tgtEl>
                          <p:spTgt spid="19"/>
                        </p:tgtEl>
                      </p:cBhvr>
                    </p:animEffect>
                  </p:childTnLst>
                </p:cTn>
              </p:par>
            </p:tnLst>
          </p:tmpl>
        </p:tmplLst>
      </p:bldP>
    </p:bld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accent4"/>
                </a:solidFill>
                <a:latin typeface="+mj-lt"/>
                <a:cs typeface="CiscoSans Thin"/>
              </a:defRPr>
            </a:lvl1pPr>
          </a:lstStyle>
          <a:p>
            <a:r>
              <a:rPr lang="en-US" dirty="0" smtClean="0"/>
              <a:t>Bullet Title Goes Here</a:t>
            </a:r>
            <a:endParaRPr lang="en-US" dirty="0"/>
          </a:p>
        </p:txBody>
      </p:sp>
    </p:spTree>
    <p:extLst>
      <p:ext uri="{BB962C8B-B14F-4D97-AF65-F5344CB8AC3E}">
        <p14:creationId xmlns:p14="http://schemas.microsoft.com/office/powerpoint/2010/main" val="3281084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1_Bullet_Title only">
    <p:bg>
      <p:bgPr>
        <a:solidFill>
          <a:schemeClr val="tx2"/>
        </a:solidFill>
        <a:effectLst/>
      </p:bgPr>
    </p:bg>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259742" y="404085"/>
            <a:ext cx="8659976" cy="971709"/>
          </a:xfrm>
          <a:prstGeom prst="rect">
            <a:avLst/>
          </a:prstGeom>
        </p:spPr>
        <p:txBody>
          <a:bodyPr anchor="t" anchorCtr="0">
            <a:noAutofit/>
          </a:bodyPr>
          <a:lstStyle>
            <a:lvl1pPr algn="l">
              <a:lnSpc>
                <a:spcPct val="90000"/>
              </a:lnSpc>
              <a:defRPr sz="2500" b="0" i="0" spc="0" baseline="0">
                <a:solidFill>
                  <a:schemeClr val="bg1"/>
                </a:solidFill>
                <a:latin typeface="+mj-lt"/>
                <a:cs typeface="CiscoSans Thin"/>
              </a:defRPr>
            </a:lvl1pPr>
          </a:lstStyle>
          <a:p>
            <a:r>
              <a:rPr lang="en-US" dirty="0" smtClean="0"/>
              <a:t>Bullet Title Goes Here</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89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ullet_2-Column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1786" y="403341"/>
            <a:ext cx="4005072" cy="838200"/>
          </a:xfrm>
          <a:prstGeom prst="rect">
            <a:avLst/>
          </a:prstGeom>
        </p:spPr>
        <p:txBody>
          <a:bodyPr vert="horz" lIns="61727" tIns="34294" rIns="61727" bIns="34294" rtlCol="0" anchor="t" anchorCtr="0">
            <a:noAutofit/>
          </a:bodyPr>
          <a:lstStyle>
            <a:lvl1pPr algn="l" defTabSz="685862" rtl="0" eaLnBrk="1" latinLnBrk="0" hangingPunct="1">
              <a:lnSpc>
                <a:spcPct val="80000"/>
              </a:lnSpc>
              <a:spcBef>
                <a:spcPct val="0"/>
              </a:spcBef>
              <a:buNone/>
              <a:defRPr lang="en-US" sz="2500" b="0" i="0" kern="1200" spc="-75" baseline="0" dirty="0" smtClean="0">
                <a:solidFill>
                  <a:schemeClr val="accent4"/>
                </a:solidFill>
                <a:latin typeface="+mj-lt"/>
                <a:ea typeface="+mj-ea"/>
                <a:cs typeface="CiscoSans Thin"/>
              </a:defRPr>
            </a:lvl1pPr>
          </a:lstStyle>
          <a:p>
            <a:r>
              <a:rPr lang="en-US" dirty="0" smtClean="0"/>
              <a:t>Two Column</a:t>
            </a:r>
            <a:br>
              <a:rPr lang="en-US" dirty="0" smtClean="0"/>
            </a:br>
            <a:r>
              <a:rPr lang="en-US" dirty="0" smtClean="0"/>
              <a:t>Title Left</a:t>
            </a:r>
            <a:endParaRPr lang="en-US" dirty="0"/>
          </a:p>
        </p:txBody>
      </p:sp>
      <p:sp>
        <p:nvSpPr>
          <p:cNvPr id="9" name="Text Placeholder 8"/>
          <p:cNvSpPr>
            <a:spLocks noGrp="1"/>
          </p:cNvSpPr>
          <p:nvPr>
            <p:ph type="body" sz="quarter" idx="11" hasCustomPrompt="1"/>
          </p:nvPr>
        </p:nvSpPr>
        <p:spPr>
          <a:xfrm>
            <a:off x="251539"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tabLst/>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 </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a:t>
            </a:r>
            <a:br>
              <a:rPr lang="en-US" dirty="0" smtClean="0"/>
            </a:br>
            <a:r>
              <a:rPr lang="en-US" dirty="0" smtClean="0"/>
              <a:t>do not italicize; use yellow on the </a:t>
            </a:r>
            <a:br>
              <a:rPr lang="en-US" dirty="0" smtClean="0"/>
            </a:br>
            <a:r>
              <a:rPr lang="en-US" dirty="0" smtClean="0"/>
              <a:t>black template and red for the white template</a:t>
            </a:r>
          </a:p>
        </p:txBody>
      </p:sp>
      <p:sp>
        <p:nvSpPr>
          <p:cNvPr id="12" name="Text Placeholder 11"/>
          <p:cNvSpPr>
            <a:spLocks noGrp="1"/>
          </p:cNvSpPr>
          <p:nvPr>
            <p:ph type="body" sz="quarter" idx="12" hasCustomPrompt="1"/>
          </p:nvPr>
        </p:nvSpPr>
        <p:spPr>
          <a:xfrm>
            <a:off x="4818888" y="1600200"/>
            <a:ext cx="4005072" cy="4526280"/>
          </a:xfrm>
          <a:prstGeom prst="rect">
            <a:avLst/>
          </a:prstGeom>
        </p:spPr>
        <p:txBody>
          <a:bodyPr>
            <a:noAutofit/>
          </a:bodyPr>
          <a:lstStyle>
            <a:lvl1pPr marL="0" indent="0">
              <a:buClr>
                <a:schemeClr val="tx2"/>
              </a:buClr>
              <a:buSzPct val="80000"/>
              <a:buFont typeface="Wingdings" panose="05000000000000000000" pitchFamily="2" charset="2"/>
              <a:buNone/>
              <a:defRPr sz="1600" b="0" i="0">
                <a:solidFill>
                  <a:schemeClr val="tx2"/>
                </a:solidFill>
                <a:latin typeface="+mn-lt"/>
                <a:cs typeface="CiscoSans ExtraLight"/>
              </a:defRPr>
            </a:lvl1pPr>
            <a:lvl2pPr marL="476294" indent="-171466">
              <a:buClr>
                <a:schemeClr val="tx2"/>
              </a:buClr>
              <a:buSzPct val="80000"/>
              <a:buFont typeface="Wingdings" panose="05000000000000000000" pitchFamily="2" charset="2"/>
              <a:buChar char="§"/>
              <a:defRPr b="0" i="0">
                <a:solidFill>
                  <a:schemeClr val="tx2"/>
                </a:solidFill>
                <a:latin typeface="+mn-lt"/>
                <a:cs typeface="CiscoSans ExtraLight"/>
              </a:defRPr>
            </a:lvl2pPr>
          </a:lstStyle>
          <a:p>
            <a:pPr lvl="0"/>
            <a:r>
              <a:rPr lang="en-US" dirty="0" smtClean="0"/>
              <a:t>Body copy uses sentence capital letters only, size 16, left aligned</a:t>
            </a:r>
          </a:p>
          <a:p>
            <a:pPr lvl="1"/>
            <a:r>
              <a:rPr lang="en-US" dirty="0" smtClean="0"/>
              <a:t>Sub-bullets are size 14</a:t>
            </a:r>
            <a:br>
              <a:rPr lang="en-US" dirty="0" smtClean="0"/>
            </a:br>
            <a:r>
              <a:rPr lang="en-US" dirty="0" smtClean="0"/>
              <a:t>and indented</a:t>
            </a:r>
          </a:p>
          <a:p>
            <a:pPr lvl="1"/>
            <a:r>
              <a:rPr lang="en-US" dirty="0" smtClean="0"/>
              <a:t>Hyperlink: www.cisco.com  </a:t>
            </a:r>
          </a:p>
          <a:p>
            <a:pPr lvl="0"/>
            <a:r>
              <a:rPr lang="en-US" dirty="0" smtClean="0"/>
              <a:t>Use Cisco highlight color, bold, or both when emphasizing words, do not italicize; use yellow on the black template and red for the white template</a:t>
            </a:r>
          </a:p>
        </p:txBody>
      </p:sp>
      <p:sp>
        <p:nvSpPr>
          <p:cNvPr id="16" name="Text Placeholder 15"/>
          <p:cNvSpPr>
            <a:spLocks noGrp="1"/>
          </p:cNvSpPr>
          <p:nvPr>
            <p:ph type="body" sz="quarter" idx="13" hasCustomPrompt="1"/>
          </p:nvPr>
        </p:nvSpPr>
        <p:spPr>
          <a:xfrm>
            <a:off x="4822429" y="403341"/>
            <a:ext cx="4005072" cy="841248"/>
          </a:xfrm>
          <a:prstGeom prst="rect">
            <a:avLst/>
          </a:prstGeom>
        </p:spPr>
        <p:txBody>
          <a:bodyPr>
            <a:noAutofit/>
          </a:bodyPr>
          <a:lstStyle>
            <a:lvl1pPr marL="0" marR="0" indent="0" algn="l" defTabSz="685862" rtl="0" eaLnBrk="1" fontAlgn="auto" latinLnBrk="0" hangingPunct="1">
              <a:lnSpc>
                <a:spcPct val="80000"/>
              </a:lnSpc>
              <a:spcBef>
                <a:spcPct val="0"/>
              </a:spcBef>
              <a:spcAft>
                <a:spcPts val="0"/>
              </a:spcAft>
              <a:buClrTx/>
              <a:buSzTx/>
              <a:buFontTx/>
              <a:buNone/>
              <a:tabLst/>
              <a:defRPr lang="en-US" sz="2500" b="0" i="0" kern="1200" spc="-75" baseline="0" dirty="0">
                <a:solidFill>
                  <a:schemeClr val="accent4"/>
                </a:solidFill>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dirty="0" smtClean="0"/>
              <a:t>Two Column</a:t>
            </a:r>
            <a:br>
              <a:rPr lang="en-US" dirty="0" smtClean="0"/>
            </a:br>
            <a:r>
              <a:rPr lang="en-US" dirty="0" smtClean="0"/>
              <a:t>Title Right</a:t>
            </a:r>
            <a:endParaRPr lang="en-US" dirty="0"/>
          </a:p>
        </p:txBody>
      </p:sp>
      <p:cxnSp>
        <p:nvCxnSpPr>
          <p:cNvPr id="7" name="Straight Connector 6"/>
          <p:cNvCxnSpPr/>
          <p:nvPr userDrawn="1"/>
        </p:nvCxnSpPr>
        <p:spPr>
          <a:xfrm>
            <a:off x="4600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979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hf hdr="0" ftr="0" dt="0"/>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ullet_3-Column Layout No Bottom Bar">
    <p:spTree>
      <p:nvGrpSpPr>
        <p:cNvPr id="1" name=""/>
        <p:cNvGrpSpPr/>
        <p:nvPr/>
      </p:nvGrpSpPr>
      <p:grpSpPr>
        <a:xfrm>
          <a:off x="0" y="0"/>
          <a:ext cx="0" cy="0"/>
          <a:chOff x="0" y="0"/>
          <a:chExt cx="0" cy="0"/>
        </a:xfrm>
      </p:grpSpPr>
      <p:sp>
        <p:nvSpPr>
          <p:cNvPr id="18" name="Text Placeholder 17"/>
          <p:cNvSpPr>
            <a:spLocks noGrp="1"/>
          </p:cNvSpPr>
          <p:nvPr>
            <p:ph type="body" sz="quarter" idx="17"/>
          </p:nvPr>
        </p:nvSpPr>
        <p:spPr>
          <a:xfrm>
            <a:off x="219518" y="100584"/>
            <a:ext cx="2668457"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2" name="Text Placeholder 17"/>
          <p:cNvSpPr>
            <a:spLocks noGrp="1"/>
          </p:cNvSpPr>
          <p:nvPr>
            <p:ph type="body" sz="quarter" idx="19"/>
          </p:nvPr>
        </p:nvSpPr>
        <p:spPr>
          <a:xfrm>
            <a:off x="3258432" y="100584"/>
            <a:ext cx="2599859"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23" name="Text Placeholder 17"/>
          <p:cNvSpPr>
            <a:spLocks noGrp="1"/>
          </p:cNvSpPr>
          <p:nvPr>
            <p:ph type="body" sz="quarter" idx="20"/>
          </p:nvPr>
        </p:nvSpPr>
        <p:spPr>
          <a:xfrm>
            <a:off x="6272202" y="100584"/>
            <a:ext cx="2634158" cy="1152144"/>
          </a:xfrm>
          <a:prstGeom prst="rect">
            <a:avLst/>
          </a:prstGeom>
        </p:spPr>
        <p:txBody>
          <a:bodyPr anchor="b" anchorCtr="0">
            <a:noAutofit/>
          </a:bodyPr>
          <a:lstStyle>
            <a:lvl1pPr marL="0" marR="0" indent="0" algn="l" defTabSz="685862" rtl="0" eaLnBrk="1" fontAlgn="auto" latinLnBrk="0" hangingPunct="1">
              <a:lnSpc>
                <a:spcPct val="80000"/>
              </a:lnSpc>
              <a:spcBef>
                <a:spcPct val="0"/>
              </a:spcBef>
              <a:spcAft>
                <a:spcPts val="0"/>
              </a:spcAft>
              <a:buClrTx/>
              <a:buSzTx/>
              <a:buFontTx/>
              <a:buNone/>
              <a:tabLst/>
              <a:defRPr kumimoji="0" lang="en-US" sz="2500" b="0" i="0" u="none" strike="noStrike" kern="1200" cap="none" spc="-75" normalizeH="0" baseline="0" noProof="0" dirty="0" smtClean="0">
                <a:ln>
                  <a:noFill/>
                </a:ln>
                <a:solidFill>
                  <a:schemeClr val="accent4"/>
                </a:solidFill>
                <a:effectLst/>
                <a:uLnTx/>
                <a:uFillTx/>
                <a:latin typeface="+mj-lt"/>
                <a:ea typeface="+mj-ea"/>
                <a:cs typeface="CiscoSans Thin"/>
              </a:defRPr>
            </a:lvl1pPr>
          </a:lstStyle>
          <a:p>
            <a:pPr marL="0" marR="0" lvl="0" indent="0" algn="l" defTabSz="685862" rtl="0" eaLnBrk="1" fontAlgn="auto" latinLnBrk="0" hangingPunct="1">
              <a:lnSpc>
                <a:spcPct val="80000"/>
              </a:lnSpc>
              <a:spcBef>
                <a:spcPct val="0"/>
              </a:spcBef>
              <a:spcAft>
                <a:spcPts val="0"/>
              </a:spcAft>
              <a:buClrTx/>
              <a:buSzTx/>
              <a:buFontTx/>
              <a:buNone/>
              <a:tabLst/>
              <a:defRPr/>
            </a:pPr>
            <a:r>
              <a:rPr lang="en-US" smtClean="0"/>
              <a:t>Click to edit Master text styles</a:t>
            </a:r>
          </a:p>
        </p:txBody>
      </p:sp>
      <p:sp>
        <p:nvSpPr>
          <p:cNvPr id="12" name="Text Placeholder 3"/>
          <p:cNvSpPr>
            <a:spLocks noGrp="1"/>
          </p:cNvSpPr>
          <p:nvPr>
            <p:ph type="body" sz="quarter" idx="10"/>
          </p:nvPr>
        </p:nvSpPr>
        <p:spPr>
          <a:xfrm>
            <a:off x="219518" y="1602098"/>
            <a:ext cx="2668457" cy="4448011"/>
          </a:xfrm>
          <a:prstGeom prst="rect">
            <a:avLst/>
          </a:prstGeom>
        </p:spPr>
        <p:txBody>
          <a:bodyPr>
            <a:noAutofit/>
          </a:bodyPr>
          <a:lstStyle>
            <a:lvl1pPr marL="223838" indent="-171450">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403225" indent="-1905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69913" indent="-166688">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6" name="Text Placeholder 3"/>
          <p:cNvSpPr>
            <a:spLocks noGrp="1"/>
          </p:cNvSpPr>
          <p:nvPr>
            <p:ph type="body" sz="quarter" idx="21"/>
          </p:nvPr>
        </p:nvSpPr>
        <p:spPr>
          <a:xfrm>
            <a:off x="6272202" y="1578600"/>
            <a:ext cx="2634158"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60000" indent="-216000">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73088"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746125"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917575" indent="-171450">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17" name="Text Placeholder 3"/>
          <p:cNvSpPr>
            <a:spLocks noGrp="1"/>
          </p:cNvSpPr>
          <p:nvPr>
            <p:ph type="body" sz="quarter" idx="22"/>
          </p:nvPr>
        </p:nvSpPr>
        <p:spPr>
          <a:xfrm>
            <a:off x="3258432" y="1602098"/>
            <a:ext cx="2599859" cy="4448011"/>
          </a:xfrm>
          <a:prstGeom prst="rect">
            <a:avLst/>
          </a:prstGeom>
        </p:spPr>
        <p:txBody>
          <a:bodyPr>
            <a:noAutofit/>
          </a:bodyPr>
          <a:lstStyle>
            <a:lvl1pPr marL="171473" indent="-171473">
              <a:lnSpc>
                <a:spcPct val="95000"/>
              </a:lnSpc>
              <a:spcBef>
                <a:spcPts val="1110"/>
              </a:spcBef>
              <a:buClr>
                <a:schemeClr val="tx2"/>
              </a:buClr>
              <a:buSzPct val="80000"/>
              <a:buFont typeface="Wingdings" panose="05000000000000000000" pitchFamily="2" charset="2"/>
              <a:buChar char="§"/>
              <a:defRPr sz="1600">
                <a:solidFill>
                  <a:schemeClr val="tx2"/>
                </a:solidFill>
                <a:latin typeface="+mn-lt"/>
                <a:cs typeface="CiscoSans ExtraLight"/>
              </a:defRPr>
            </a:lvl1pPr>
            <a:lvl2pPr marL="344488" indent="-176213">
              <a:lnSpc>
                <a:spcPct val="95000"/>
              </a:lnSpc>
              <a:spcBef>
                <a:spcPts val="450"/>
              </a:spcBef>
              <a:buClr>
                <a:schemeClr val="tx2"/>
              </a:buClr>
              <a:buSzPct val="80000"/>
              <a:buFont typeface="Wingdings" panose="05000000000000000000" pitchFamily="2" charset="2"/>
              <a:buChar char="§"/>
              <a:defRPr sz="1400">
                <a:solidFill>
                  <a:schemeClr val="tx2"/>
                </a:solidFill>
                <a:latin typeface="+mn-lt"/>
                <a:cs typeface="CiscoSans ExtraLight"/>
              </a:defRPr>
            </a:lvl2pPr>
            <a:lvl3pPr marL="514350" indent="-171450">
              <a:buClr>
                <a:schemeClr val="tx2"/>
              </a:buClr>
              <a:buSzPct val="80000"/>
              <a:buFont typeface="Wingdings" panose="05000000000000000000" pitchFamily="2" charset="2"/>
              <a:buChar char="§"/>
              <a:defRPr sz="1200">
                <a:solidFill>
                  <a:schemeClr val="tx2"/>
                </a:solidFill>
                <a:latin typeface="+mn-lt"/>
                <a:cs typeface="CiscoSans ExtraLight"/>
              </a:defRPr>
            </a:lvl3pPr>
            <a:lvl4pPr marL="687388" indent="-171450">
              <a:buClr>
                <a:schemeClr val="tx2"/>
              </a:buClr>
              <a:buSzPct val="80000"/>
              <a:buFont typeface="Wingdings" panose="05000000000000000000" pitchFamily="2" charset="2"/>
              <a:buChar char="§"/>
              <a:defRPr sz="1000">
                <a:solidFill>
                  <a:schemeClr val="tx2"/>
                </a:solidFill>
                <a:latin typeface="+mn-lt"/>
                <a:cs typeface="CiscoSans ExtraLight"/>
              </a:defRPr>
            </a:lvl4pPr>
            <a:lvl5pPr marL="855663" indent="-168275">
              <a:buClr>
                <a:schemeClr val="tx2"/>
              </a:buClr>
              <a:buSzPct val="80000"/>
              <a:buFont typeface="Wingdings" panose="05000000000000000000" pitchFamily="2" charset="2"/>
              <a:buChar char="§"/>
              <a:defRPr sz="900">
                <a:solidFill>
                  <a:schemeClr val="tx2"/>
                </a:solidFill>
                <a:latin typeface="+mn-lt"/>
                <a:cs typeface="CiscoSans ExtraLight"/>
              </a:defRPr>
            </a:lvl5pPr>
            <a:lvl6pPr marL="692527" indent="0">
              <a:buNone/>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cxnSp>
        <p:nvCxnSpPr>
          <p:cNvPr id="3" name="Straight Connector 2"/>
          <p:cNvCxnSpPr/>
          <p:nvPr userDrawn="1"/>
        </p:nvCxnSpPr>
        <p:spPr>
          <a:xfrm>
            <a:off x="307657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6067425" y="812820"/>
            <a:ext cx="0" cy="5313679"/>
          </a:xfrm>
          <a:prstGeom prst="line">
            <a:avLst/>
          </a:prstGeom>
          <a:ln w="38100" cap="flat" cmpd="sng">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5621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83"/>
            <a:ext cx="5486400" cy="566739"/>
          </a:xfrm>
        </p:spPr>
        <p:txBody>
          <a:bodyPr anchor="b"/>
          <a:lstStyle>
            <a:lvl1pPr algn="l">
              <a:defRPr sz="2000" b="1"/>
            </a:lvl1pPr>
          </a:lstStyle>
          <a:p>
            <a:r>
              <a:rPr lang="en-US" smtClean="0"/>
              <a:t>Click to edit Master title style</a:t>
            </a:r>
            <a:endParaRPr lang="fr-F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Text Placeholder 3"/>
          <p:cNvSpPr>
            <a:spLocks noGrp="1"/>
          </p:cNvSpPr>
          <p:nvPr>
            <p:ph type="body" sz="half" idx="2"/>
          </p:nvPr>
        </p:nvSpPr>
        <p:spPr>
          <a:xfrm>
            <a:off x="1792288" y="5367456"/>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18A89A-BF98-4E6C-A384-C5DE13BC0028}" type="datetimeFigureOut">
              <a:rPr lang="fr-FR" smtClean="0"/>
              <a:t>17/09/2015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121791B6-DADA-4216-A216-ED6874A42468}" type="slidenum">
              <a:rPr lang="fr-FR" smtClean="0"/>
              <a:t>‹#›</a:t>
            </a:fld>
            <a:endParaRPr lang="fr-FR"/>
          </a:p>
        </p:txBody>
      </p:sp>
    </p:spTree>
    <p:extLst>
      <p:ext uri="{BB962C8B-B14F-4D97-AF65-F5344CB8AC3E}">
        <p14:creationId xmlns:p14="http://schemas.microsoft.com/office/powerpoint/2010/main" val="38916216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3" name="Text Placeholder 9"/>
          <p:cNvSpPr>
            <a:spLocks noGrp="1"/>
          </p:cNvSpPr>
          <p:nvPr>
            <p:ph type="body" sz="quarter" idx="11" hasCustomPrompt="1"/>
          </p:nvPr>
        </p:nvSpPr>
        <p:spPr>
          <a:xfrm>
            <a:off x="723286"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Title 1"/>
          <p:cNvSpPr>
            <a:spLocks noGrp="1"/>
          </p:cNvSpPr>
          <p:nvPr>
            <p:ph type="ctrTitle" hasCustomPrompt="1"/>
          </p:nvPr>
        </p:nvSpPr>
        <p:spPr>
          <a:xfrm>
            <a:off x="354841" y="1254384"/>
            <a:ext cx="8168270" cy="3838231"/>
          </a:xfrm>
          <a:prstGeom prst="rect">
            <a:avLst/>
          </a:prstGeom>
        </p:spPr>
        <p:txBody>
          <a:bodyPr>
            <a:noAutofit/>
          </a:bodyPr>
          <a:lstStyle>
            <a:lvl1pPr marL="400050" indent="-400050" algn="l">
              <a:lnSpc>
                <a:spcPct val="90000"/>
              </a:lnSpc>
              <a:defRPr sz="6000" b="0" i="1" spc="0" baseline="0">
                <a:solidFill>
                  <a:schemeClr val="tx2"/>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1900099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Quote Slide">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gradFill>
                  <a:gsLst>
                    <a:gs pos="33000">
                      <a:srgbClr val="272749"/>
                    </a:gs>
                    <a:gs pos="0">
                      <a:srgbClr val="272749"/>
                    </a:gs>
                    <a:gs pos="93000">
                      <a:srgbClr val="EE402F"/>
                    </a:gs>
                    <a:gs pos="100000">
                      <a:srgbClr val="F37528"/>
                    </a:gs>
                  </a:gsLst>
                  <a:lin ang="0" scaled="0"/>
                </a:gradFill>
                <a:latin typeface="+mj-lt"/>
                <a:cs typeface="CiscoSans Thin"/>
              </a:defRPr>
            </a:lvl1pPr>
          </a:lstStyle>
          <a:p>
            <a:r>
              <a:rPr lang="en-US" dirty="0" smtClean="0"/>
              <a:t>“Quote goes here.”</a:t>
            </a:r>
            <a:endParaRPr lang="en-US" dirty="0"/>
          </a:p>
        </p:txBody>
      </p:sp>
      <p:sp>
        <p:nvSpPr>
          <p:cNvPr id="3" name="Text Placeholder 9"/>
          <p:cNvSpPr>
            <a:spLocks noGrp="1"/>
          </p:cNvSpPr>
          <p:nvPr>
            <p:ph type="body" sz="quarter" idx="11" hasCustomPrompt="1"/>
          </p:nvPr>
        </p:nvSpPr>
        <p:spPr>
          <a:xfrm>
            <a:off x="724013"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737751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2_Quote Slide">
    <p:bg>
      <p:bgPr>
        <a:solidFill>
          <a:schemeClr val="accent4"/>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3628126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3_Quote Slide">
    <p:bg>
      <p:bgPr>
        <a:solidFill>
          <a:schemeClr val="tx2"/>
        </a:solidFill>
        <a:effectLst/>
      </p:bgPr>
    </p:bg>
    <p:spTree>
      <p:nvGrpSpPr>
        <p:cNvPr id="1" name=""/>
        <p:cNvGrpSpPr/>
        <p:nvPr/>
      </p:nvGrpSpPr>
      <p:grpSpPr>
        <a:xfrm>
          <a:off x="0" y="0"/>
          <a:ext cx="0" cy="0"/>
          <a:chOff x="0" y="0"/>
          <a:chExt cx="0" cy="0"/>
        </a:xfrm>
      </p:grpSpPr>
      <p:sp>
        <p:nvSpPr>
          <p:cNvPr id="3"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4"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Text Placeholder 9"/>
          <p:cNvSpPr>
            <a:spLocks noGrp="1"/>
          </p:cNvSpPr>
          <p:nvPr>
            <p:ph type="body" sz="quarter" idx="11" hasCustomPrompt="1"/>
          </p:nvPr>
        </p:nvSpPr>
        <p:spPr>
          <a:xfrm>
            <a:off x="723286"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8"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0" name="Straight Connector 9"/>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
        <p:nvSpPr>
          <p:cNvPr id="11" name="Title 1"/>
          <p:cNvSpPr>
            <a:spLocks noGrp="1"/>
          </p:cNvSpPr>
          <p:nvPr>
            <p:ph type="ctrTitle" hasCustomPrompt="1"/>
          </p:nvPr>
        </p:nvSpPr>
        <p:spPr>
          <a:xfrm>
            <a:off x="354841" y="1254384"/>
            <a:ext cx="8168270" cy="3838231"/>
          </a:xfrm>
          <a:prstGeom prst="rect">
            <a:avLst/>
          </a:prstGeom>
        </p:spPr>
        <p:txBody>
          <a:bodyPr>
            <a:noAutofit/>
          </a:bodyPr>
          <a:lstStyle>
            <a:lvl1pPr marL="403225" indent="-403225" algn="l">
              <a:lnSpc>
                <a:spcPct val="90000"/>
              </a:lnSpc>
              <a:defRPr sz="6000" b="0" i="1" spc="0" baseline="0">
                <a:solidFill>
                  <a:schemeClr val="bg1"/>
                </a:solidFill>
                <a:latin typeface="+mj-lt"/>
                <a:cs typeface="CiscoSans Thin"/>
              </a:defRPr>
            </a:lvl1pPr>
          </a:lstStyle>
          <a:p>
            <a:r>
              <a:rPr lang="en-US" dirty="0" smtClean="0"/>
              <a:t>“Quote goes here.”</a:t>
            </a:r>
            <a:endParaRPr lang="en-US" dirty="0"/>
          </a:p>
        </p:txBody>
      </p:sp>
    </p:spTree>
    <p:extLst>
      <p:ext uri="{BB962C8B-B14F-4D97-AF65-F5344CB8AC3E}">
        <p14:creationId xmlns:p14="http://schemas.microsoft.com/office/powerpoint/2010/main" val="3858097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Statement_Solid_blue">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rgbClr val="272749"/>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251927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tatement_Gradi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gradFill>
                  <a:gsLst>
                    <a:gs pos="0">
                      <a:srgbClr val="272749"/>
                    </a:gs>
                    <a:gs pos="100000">
                      <a:srgbClr val="F37527"/>
                    </a:gs>
                    <a:gs pos="34000">
                      <a:srgbClr val="272749"/>
                    </a:gs>
                    <a:gs pos="92000">
                      <a:srgbClr val="EE402F"/>
                    </a:gs>
                  </a:gsLst>
                  <a:lin ang="0" scaled="1"/>
                </a:gra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tx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Tree>
    <p:extLst>
      <p:ext uri="{BB962C8B-B14F-4D97-AF65-F5344CB8AC3E}">
        <p14:creationId xmlns:p14="http://schemas.microsoft.com/office/powerpoint/2010/main" val="2957822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1_Statement_Gradient">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21394" y="1254384"/>
            <a:ext cx="8301718" cy="3838231"/>
          </a:xfrm>
          <a:prstGeom prst="rect">
            <a:avLst/>
          </a:prstGeom>
        </p:spPr>
        <p:txBody>
          <a:bodyPr anchor="t" anchorCtr="1">
            <a:noAutofit/>
          </a:bodyPr>
          <a:lstStyle>
            <a:lvl1pPr algn="ctr">
              <a:lnSpc>
                <a:spcPct val="90000"/>
              </a:lnSpc>
              <a:defRPr sz="23000" b="0" i="1" spc="0" baseline="0">
                <a:solidFill>
                  <a:schemeClr val="bg1"/>
                </a:solidFill>
                <a:latin typeface="+mj-lt"/>
                <a:cs typeface="CiscoSans Thin"/>
              </a:defRPr>
            </a:lvl1pPr>
          </a:lstStyle>
          <a:p>
            <a:r>
              <a:rPr lang="en-US" dirty="0" smtClean="0"/>
              <a:t>70%</a:t>
            </a:r>
            <a:endParaRPr lang="en-US" dirty="0"/>
          </a:p>
        </p:txBody>
      </p:sp>
      <p:sp>
        <p:nvSpPr>
          <p:cNvPr id="3" name="Text Placeholder 9"/>
          <p:cNvSpPr>
            <a:spLocks noGrp="1"/>
          </p:cNvSpPr>
          <p:nvPr>
            <p:ph type="body" sz="quarter" idx="11" hasCustomPrompt="1"/>
          </p:nvPr>
        </p:nvSpPr>
        <p:spPr>
          <a:xfrm>
            <a:off x="249467" y="5820304"/>
            <a:ext cx="7461250" cy="276999"/>
          </a:xfrm>
          <a:prstGeom prst="rect">
            <a:avLst/>
          </a:prstGeom>
        </p:spPr>
        <p:txBody>
          <a:bodyPr wrap="square" anchor="b" anchorCtr="0">
            <a:noAutofit/>
          </a:bodyPr>
          <a:lstStyle>
            <a:lvl1pPr marL="0" indent="0" algn="l" defTabSz="603703">
              <a:lnSpc>
                <a:spcPct val="100000"/>
              </a:lnSpc>
              <a:spcBef>
                <a:spcPct val="50000"/>
              </a:spcBef>
              <a:buNone/>
              <a:defRPr sz="1600" b="0" i="0">
                <a:solidFill>
                  <a:schemeClr val="bg1"/>
                </a:solidFill>
                <a:latin typeface="+mj-lt"/>
                <a:cs typeface="CiscoSans ExtraLight"/>
              </a:defRPr>
            </a:lvl1pPr>
            <a:lvl2pPr>
              <a:buFont typeface="Arial" pitchFamily="34" charset="0"/>
              <a:buNone/>
              <a:defRPr sz="1100"/>
            </a:lvl2pPr>
            <a:lvl3pPr>
              <a:buFont typeface="Arial" pitchFamily="34" charset="0"/>
              <a:buNone/>
              <a:defRPr sz="1100"/>
            </a:lvl3pPr>
            <a:lvl4pPr>
              <a:buFont typeface="Arial" pitchFamily="34" charset="0"/>
              <a:buNone/>
              <a:defRPr sz="1100"/>
            </a:lvl4pPr>
            <a:lvl5pPr>
              <a:buFont typeface="Arial" pitchFamily="34" charset="0"/>
              <a:buNone/>
              <a:defRPr sz="1100"/>
            </a:lvl5pPr>
          </a:lstStyle>
          <a:p>
            <a:r>
              <a:rPr lang="en-US" dirty="0" smtClean="0"/>
              <a:t>Source information is set at 16 points.</a:t>
            </a:r>
            <a:endParaRPr lang="en-US" dirty="0"/>
          </a:p>
        </p:txBody>
      </p:sp>
      <p:sp>
        <p:nvSpPr>
          <p:cNvPr id="4"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5"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6"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7" name="Straight Connector 6"/>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16100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Big Statement">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marL="0" indent="0" algn="l" defTabSz="685891" rtl="0" eaLnBrk="1" latinLnBrk="0" hangingPunct="1">
              <a:lnSpc>
                <a:spcPct val="90000"/>
              </a:lnSpc>
              <a:spcBef>
                <a:spcPct val="0"/>
              </a:spcBef>
              <a:buFont typeface="Arial" panose="020B0604020202020204" pitchFamily="34" charset="0"/>
              <a:buNone/>
              <a:defRPr lang="en-US" sz="4500" b="0" i="0" kern="1200" spc="0" baseline="0" dirty="0">
                <a:gradFill>
                  <a:gsLst>
                    <a:gs pos="34000">
                      <a:srgbClr val="272749"/>
                    </a:gs>
                    <a:gs pos="0">
                      <a:schemeClr val="tx2"/>
                    </a:gs>
                    <a:gs pos="92000">
                      <a:srgbClr val="EE402F"/>
                    </a:gs>
                    <a:gs pos="100000">
                      <a:srgbClr val="F37527"/>
                    </a:gs>
                  </a:gsLst>
                  <a:lin ang="1200000" scaled="0"/>
                </a:gradFill>
                <a:latin typeface="+mj-lt"/>
                <a:ea typeface="+mj-ea"/>
                <a:cs typeface="CiscoSans Thin"/>
              </a:defRPr>
            </a:lvl1pPr>
          </a:lstStyle>
          <a:p>
            <a:r>
              <a:rPr lang="en-US" dirty="0" smtClean="0"/>
              <a:t>Statement Goes Here</a:t>
            </a:r>
            <a:endParaRPr lang="en-US" dirty="0"/>
          </a:p>
        </p:txBody>
      </p:sp>
    </p:spTree>
    <p:extLst>
      <p:ext uri="{BB962C8B-B14F-4D97-AF65-F5344CB8AC3E}">
        <p14:creationId xmlns:p14="http://schemas.microsoft.com/office/powerpoint/2010/main" val="199860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1_Big Statement">
    <p:bg>
      <p:bgRef idx="1001">
        <a:schemeClr val="bg2"/>
      </p:bgRef>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10"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1"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12" name="Straight Connector 11"/>
          <p:cNvCxnSpPr/>
          <p:nvPr userDrawn="1"/>
        </p:nvCxnSpPr>
        <p:spPr>
          <a:xfrm>
            <a:off x="0" y="6743700"/>
            <a:ext cx="9144000" cy="0"/>
          </a:xfrm>
          <a:prstGeom prst="line">
            <a:avLst/>
          </a:prstGeom>
          <a:ln w="177800">
            <a:gradFill>
              <a:gsLst>
                <a:gs pos="93000">
                  <a:schemeClr val="accent5"/>
                </a:gs>
                <a:gs pos="33000">
                  <a:schemeClr val="bg2"/>
                </a:gs>
                <a:gs pos="0">
                  <a:schemeClr val="bg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80753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Big Statement">
    <p:bg>
      <p:bgPr>
        <a:gradFill>
          <a:gsLst>
            <a:gs pos="33000">
              <a:schemeClr val="tx2"/>
            </a:gs>
            <a:gs pos="0">
              <a:srgbClr val="272749"/>
            </a:gs>
            <a:gs pos="93000">
              <a:srgbClr val="EE402F"/>
            </a:gs>
            <a:gs pos="100000">
              <a:srgbClr val="F37528"/>
            </a:gs>
          </a:gsLst>
          <a:lin ang="0" scaled="0"/>
        </a:grad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FFFFFF"/>
                </a:solidFill>
                <a:cs typeface="CiscoSans Thin"/>
              </a:rPr>
              <a:t>Cisco Confidential</a:t>
            </a:r>
          </a:p>
        </p:txBody>
      </p:sp>
      <p:sp>
        <p:nvSpPr>
          <p:cNvPr id="10" name="Rectangle 7"/>
          <p:cNvSpPr>
            <a:spLocks noChangeArrowheads="1"/>
          </p:cNvSpPr>
          <p:nvPr userDrawn="1"/>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FFFFFF"/>
                </a:solidFill>
                <a:cs typeface="CiscoSans Thin"/>
              </a:rPr>
              <a:pPr algn="r" defTabSz="610846"/>
              <a:t>‹#›</a:t>
            </a:fld>
            <a:endParaRPr lang="en-US" sz="600" dirty="0">
              <a:solidFill>
                <a:srgbClr val="FFFFFF"/>
              </a:solidFill>
              <a:cs typeface="CiscoSans Thin"/>
            </a:endParaRPr>
          </a:p>
        </p:txBody>
      </p:sp>
      <p:sp>
        <p:nvSpPr>
          <p:cNvPr id="16" name="Title 1"/>
          <p:cNvSpPr>
            <a:spLocks noGrp="1"/>
          </p:cNvSpPr>
          <p:nvPr>
            <p:ph type="ctrTitle" hasCustomPrompt="1"/>
          </p:nvPr>
        </p:nvSpPr>
        <p:spPr>
          <a:xfrm>
            <a:off x="245456" y="940819"/>
            <a:ext cx="8301718" cy="3248691"/>
          </a:xfrm>
          <a:prstGeom prst="rect">
            <a:avLst/>
          </a:prstGeom>
        </p:spPr>
        <p:txBody>
          <a:bodyPr anchor="b" anchorCtr="0">
            <a:noAutofit/>
          </a:bodyPr>
          <a:lstStyle>
            <a:lvl1pPr algn="l">
              <a:lnSpc>
                <a:spcPct val="90000"/>
              </a:lnSpc>
              <a:defRPr sz="4500" b="0" i="0" spc="0" baseline="0">
                <a:solidFill>
                  <a:srgbClr val="FFFFFF"/>
                </a:solidFill>
                <a:latin typeface="+mj-lt"/>
                <a:cs typeface="CiscoSans Thin"/>
              </a:defRPr>
            </a:lvl1pPr>
          </a:lstStyle>
          <a:p>
            <a:r>
              <a:rPr lang="en-US" dirty="0" smtClean="0"/>
              <a:t>Statement Goes Here</a:t>
            </a:r>
            <a:endParaRPr lang="en-US" dirty="0"/>
          </a:p>
        </p:txBody>
      </p:sp>
      <p:sp>
        <p:nvSpPr>
          <p:cNvPr id="7" name="Rectangle 4"/>
          <p:cNvSpPr>
            <a:spLocks noChangeArrowheads="1"/>
          </p:cNvSpPr>
          <p:nvPr userDrawn="1"/>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FFFFFF"/>
                </a:solidFill>
                <a:cs typeface="CiscoSans Thin"/>
              </a:rPr>
              <a:t>© 2013-2014  Cisco and/or its affiliates. All rights reserved.</a:t>
            </a:r>
          </a:p>
        </p:txBody>
      </p:sp>
      <p:cxnSp>
        <p:nvCxnSpPr>
          <p:cNvPr id="9" name="Straight Connector 8"/>
          <p:cNvCxnSpPr/>
          <p:nvPr userDrawn="1"/>
        </p:nvCxnSpPr>
        <p:spPr>
          <a:xfrm>
            <a:off x="0" y="6743700"/>
            <a:ext cx="9144000" cy="0"/>
          </a:xfrm>
          <a:prstGeom prst="line">
            <a:avLst/>
          </a:prstGeom>
          <a:ln w="177800">
            <a:gradFill>
              <a:gsLst>
                <a:gs pos="93000">
                  <a:schemeClr val="accent5"/>
                </a:gs>
                <a:gs pos="33000">
                  <a:schemeClr val="tx2"/>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83315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368.xml"/><Relationship Id="rId18" Type="http://schemas.openxmlformats.org/officeDocument/2006/relationships/slideLayout" Target="../slideLayouts/slideLayout373.xml"/><Relationship Id="rId26" Type="http://schemas.openxmlformats.org/officeDocument/2006/relationships/slideLayout" Target="../slideLayouts/slideLayout381.xml"/><Relationship Id="rId39" Type="http://schemas.openxmlformats.org/officeDocument/2006/relationships/slideLayout" Target="../slideLayouts/slideLayout394.xml"/><Relationship Id="rId21" Type="http://schemas.openxmlformats.org/officeDocument/2006/relationships/slideLayout" Target="../slideLayouts/slideLayout376.xml"/><Relationship Id="rId34" Type="http://schemas.openxmlformats.org/officeDocument/2006/relationships/slideLayout" Target="../slideLayouts/slideLayout389.xml"/><Relationship Id="rId42" Type="http://schemas.openxmlformats.org/officeDocument/2006/relationships/slideLayout" Target="../slideLayouts/slideLayout397.xml"/><Relationship Id="rId47" Type="http://schemas.openxmlformats.org/officeDocument/2006/relationships/slideLayout" Target="../slideLayouts/slideLayout402.xml"/><Relationship Id="rId50" Type="http://schemas.openxmlformats.org/officeDocument/2006/relationships/slideLayout" Target="../slideLayouts/slideLayout405.xml"/><Relationship Id="rId55" Type="http://schemas.openxmlformats.org/officeDocument/2006/relationships/slideLayout" Target="../slideLayouts/slideLayout410.xml"/><Relationship Id="rId7" Type="http://schemas.openxmlformats.org/officeDocument/2006/relationships/slideLayout" Target="../slideLayouts/slideLayout362.xml"/><Relationship Id="rId2" Type="http://schemas.openxmlformats.org/officeDocument/2006/relationships/slideLayout" Target="../slideLayouts/slideLayout357.xml"/><Relationship Id="rId16" Type="http://schemas.openxmlformats.org/officeDocument/2006/relationships/slideLayout" Target="../slideLayouts/slideLayout371.xml"/><Relationship Id="rId20" Type="http://schemas.openxmlformats.org/officeDocument/2006/relationships/slideLayout" Target="../slideLayouts/slideLayout375.xml"/><Relationship Id="rId29" Type="http://schemas.openxmlformats.org/officeDocument/2006/relationships/slideLayout" Target="../slideLayouts/slideLayout384.xml"/><Relationship Id="rId41" Type="http://schemas.openxmlformats.org/officeDocument/2006/relationships/slideLayout" Target="../slideLayouts/slideLayout396.xml"/><Relationship Id="rId54" Type="http://schemas.openxmlformats.org/officeDocument/2006/relationships/slideLayout" Target="../slideLayouts/slideLayout409.xml"/><Relationship Id="rId1" Type="http://schemas.openxmlformats.org/officeDocument/2006/relationships/slideLayout" Target="../slideLayouts/slideLayout356.xml"/><Relationship Id="rId6" Type="http://schemas.openxmlformats.org/officeDocument/2006/relationships/slideLayout" Target="../slideLayouts/slideLayout361.xml"/><Relationship Id="rId11" Type="http://schemas.openxmlformats.org/officeDocument/2006/relationships/slideLayout" Target="../slideLayouts/slideLayout366.xml"/><Relationship Id="rId24" Type="http://schemas.openxmlformats.org/officeDocument/2006/relationships/slideLayout" Target="../slideLayouts/slideLayout379.xml"/><Relationship Id="rId32" Type="http://schemas.openxmlformats.org/officeDocument/2006/relationships/slideLayout" Target="../slideLayouts/slideLayout387.xml"/><Relationship Id="rId37" Type="http://schemas.openxmlformats.org/officeDocument/2006/relationships/slideLayout" Target="../slideLayouts/slideLayout392.xml"/><Relationship Id="rId40" Type="http://schemas.openxmlformats.org/officeDocument/2006/relationships/slideLayout" Target="../slideLayouts/slideLayout395.xml"/><Relationship Id="rId45" Type="http://schemas.openxmlformats.org/officeDocument/2006/relationships/slideLayout" Target="../slideLayouts/slideLayout400.xml"/><Relationship Id="rId53" Type="http://schemas.openxmlformats.org/officeDocument/2006/relationships/slideLayout" Target="../slideLayouts/slideLayout408.xml"/><Relationship Id="rId58" Type="http://schemas.openxmlformats.org/officeDocument/2006/relationships/slideLayout" Target="../slideLayouts/slideLayout413.xml"/><Relationship Id="rId5" Type="http://schemas.openxmlformats.org/officeDocument/2006/relationships/slideLayout" Target="../slideLayouts/slideLayout360.xml"/><Relationship Id="rId15" Type="http://schemas.openxmlformats.org/officeDocument/2006/relationships/slideLayout" Target="../slideLayouts/slideLayout370.xml"/><Relationship Id="rId23" Type="http://schemas.openxmlformats.org/officeDocument/2006/relationships/slideLayout" Target="../slideLayouts/slideLayout378.xml"/><Relationship Id="rId28" Type="http://schemas.openxmlformats.org/officeDocument/2006/relationships/slideLayout" Target="../slideLayouts/slideLayout383.xml"/><Relationship Id="rId36" Type="http://schemas.openxmlformats.org/officeDocument/2006/relationships/slideLayout" Target="../slideLayouts/slideLayout391.xml"/><Relationship Id="rId49" Type="http://schemas.openxmlformats.org/officeDocument/2006/relationships/slideLayout" Target="../slideLayouts/slideLayout404.xml"/><Relationship Id="rId57" Type="http://schemas.openxmlformats.org/officeDocument/2006/relationships/slideLayout" Target="../slideLayouts/slideLayout412.xml"/><Relationship Id="rId61" Type="http://schemas.openxmlformats.org/officeDocument/2006/relationships/theme" Target="../theme/theme10.xml"/><Relationship Id="rId10" Type="http://schemas.openxmlformats.org/officeDocument/2006/relationships/slideLayout" Target="../slideLayouts/slideLayout365.xml"/><Relationship Id="rId19" Type="http://schemas.openxmlformats.org/officeDocument/2006/relationships/slideLayout" Target="../slideLayouts/slideLayout374.xml"/><Relationship Id="rId31" Type="http://schemas.openxmlformats.org/officeDocument/2006/relationships/slideLayout" Target="../slideLayouts/slideLayout386.xml"/><Relationship Id="rId44" Type="http://schemas.openxmlformats.org/officeDocument/2006/relationships/slideLayout" Target="../slideLayouts/slideLayout399.xml"/><Relationship Id="rId52" Type="http://schemas.openxmlformats.org/officeDocument/2006/relationships/slideLayout" Target="../slideLayouts/slideLayout407.xml"/><Relationship Id="rId60" Type="http://schemas.openxmlformats.org/officeDocument/2006/relationships/slideLayout" Target="../slideLayouts/slideLayout415.xml"/><Relationship Id="rId4" Type="http://schemas.openxmlformats.org/officeDocument/2006/relationships/slideLayout" Target="../slideLayouts/slideLayout359.xml"/><Relationship Id="rId9" Type="http://schemas.openxmlformats.org/officeDocument/2006/relationships/slideLayout" Target="../slideLayouts/slideLayout364.xml"/><Relationship Id="rId14" Type="http://schemas.openxmlformats.org/officeDocument/2006/relationships/slideLayout" Target="../slideLayouts/slideLayout369.xml"/><Relationship Id="rId22" Type="http://schemas.openxmlformats.org/officeDocument/2006/relationships/slideLayout" Target="../slideLayouts/slideLayout377.xml"/><Relationship Id="rId27" Type="http://schemas.openxmlformats.org/officeDocument/2006/relationships/slideLayout" Target="../slideLayouts/slideLayout382.xml"/><Relationship Id="rId30" Type="http://schemas.openxmlformats.org/officeDocument/2006/relationships/slideLayout" Target="../slideLayouts/slideLayout385.xml"/><Relationship Id="rId35" Type="http://schemas.openxmlformats.org/officeDocument/2006/relationships/slideLayout" Target="../slideLayouts/slideLayout390.xml"/><Relationship Id="rId43" Type="http://schemas.openxmlformats.org/officeDocument/2006/relationships/slideLayout" Target="../slideLayouts/slideLayout398.xml"/><Relationship Id="rId48" Type="http://schemas.openxmlformats.org/officeDocument/2006/relationships/slideLayout" Target="../slideLayouts/slideLayout403.xml"/><Relationship Id="rId56" Type="http://schemas.openxmlformats.org/officeDocument/2006/relationships/slideLayout" Target="../slideLayouts/slideLayout411.xml"/><Relationship Id="rId8" Type="http://schemas.openxmlformats.org/officeDocument/2006/relationships/slideLayout" Target="../slideLayouts/slideLayout363.xml"/><Relationship Id="rId51" Type="http://schemas.openxmlformats.org/officeDocument/2006/relationships/slideLayout" Target="../slideLayouts/slideLayout406.xml"/><Relationship Id="rId3" Type="http://schemas.openxmlformats.org/officeDocument/2006/relationships/slideLayout" Target="../slideLayouts/slideLayout358.xml"/><Relationship Id="rId12" Type="http://schemas.openxmlformats.org/officeDocument/2006/relationships/slideLayout" Target="../slideLayouts/slideLayout367.xml"/><Relationship Id="rId17" Type="http://schemas.openxmlformats.org/officeDocument/2006/relationships/slideLayout" Target="../slideLayouts/slideLayout372.xml"/><Relationship Id="rId25" Type="http://schemas.openxmlformats.org/officeDocument/2006/relationships/slideLayout" Target="../slideLayouts/slideLayout380.xml"/><Relationship Id="rId33" Type="http://schemas.openxmlformats.org/officeDocument/2006/relationships/slideLayout" Target="../slideLayouts/slideLayout388.xml"/><Relationship Id="rId38" Type="http://schemas.openxmlformats.org/officeDocument/2006/relationships/slideLayout" Target="../slideLayouts/slideLayout393.xml"/><Relationship Id="rId46" Type="http://schemas.openxmlformats.org/officeDocument/2006/relationships/slideLayout" Target="../slideLayouts/slideLayout401.xml"/><Relationship Id="rId59" Type="http://schemas.openxmlformats.org/officeDocument/2006/relationships/slideLayout" Target="../slideLayouts/slideLayout414.xml"/></Relationships>
</file>

<file path=ppt/slideMasters/_rels/slideMaster11.xml.rels><?xml version="1.0" encoding="UTF-8" standalone="yes"?>
<Relationships xmlns="http://schemas.openxmlformats.org/package/2006/relationships"><Relationship Id="rId13" Type="http://schemas.openxmlformats.org/officeDocument/2006/relationships/slideLayout" Target="../slideLayouts/slideLayout428.xml"/><Relationship Id="rId18" Type="http://schemas.openxmlformats.org/officeDocument/2006/relationships/slideLayout" Target="../slideLayouts/slideLayout433.xml"/><Relationship Id="rId26" Type="http://schemas.openxmlformats.org/officeDocument/2006/relationships/slideLayout" Target="../slideLayouts/slideLayout441.xml"/><Relationship Id="rId39" Type="http://schemas.openxmlformats.org/officeDocument/2006/relationships/slideLayout" Target="../slideLayouts/slideLayout454.xml"/><Relationship Id="rId21" Type="http://schemas.openxmlformats.org/officeDocument/2006/relationships/slideLayout" Target="../slideLayouts/slideLayout436.xml"/><Relationship Id="rId34" Type="http://schemas.openxmlformats.org/officeDocument/2006/relationships/slideLayout" Target="../slideLayouts/slideLayout449.xml"/><Relationship Id="rId42" Type="http://schemas.openxmlformats.org/officeDocument/2006/relationships/slideLayout" Target="../slideLayouts/slideLayout457.xml"/><Relationship Id="rId47" Type="http://schemas.openxmlformats.org/officeDocument/2006/relationships/slideLayout" Target="../slideLayouts/slideLayout462.xml"/><Relationship Id="rId50" Type="http://schemas.openxmlformats.org/officeDocument/2006/relationships/slideLayout" Target="../slideLayouts/slideLayout465.xml"/><Relationship Id="rId55" Type="http://schemas.openxmlformats.org/officeDocument/2006/relationships/slideLayout" Target="../slideLayouts/slideLayout470.xml"/><Relationship Id="rId7" Type="http://schemas.openxmlformats.org/officeDocument/2006/relationships/slideLayout" Target="../slideLayouts/slideLayout422.xml"/><Relationship Id="rId2" Type="http://schemas.openxmlformats.org/officeDocument/2006/relationships/slideLayout" Target="../slideLayouts/slideLayout417.xml"/><Relationship Id="rId16" Type="http://schemas.openxmlformats.org/officeDocument/2006/relationships/slideLayout" Target="../slideLayouts/slideLayout431.xml"/><Relationship Id="rId20" Type="http://schemas.openxmlformats.org/officeDocument/2006/relationships/slideLayout" Target="../slideLayouts/slideLayout435.xml"/><Relationship Id="rId29" Type="http://schemas.openxmlformats.org/officeDocument/2006/relationships/slideLayout" Target="../slideLayouts/slideLayout444.xml"/><Relationship Id="rId41" Type="http://schemas.openxmlformats.org/officeDocument/2006/relationships/slideLayout" Target="../slideLayouts/slideLayout456.xml"/><Relationship Id="rId54" Type="http://schemas.openxmlformats.org/officeDocument/2006/relationships/slideLayout" Target="../slideLayouts/slideLayout469.xml"/><Relationship Id="rId1" Type="http://schemas.openxmlformats.org/officeDocument/2006/relationships/slideLayout" Target="../slideLayouts/slideLayout416.xml"/><Relationship Id="rId6" Type="http://schemas.openxmlformats.org/officeDocument/2006/relationships/slideLayout" Target="../slideLayouts/slideLayout421.xml"/><Relationship Id="rId11" Type="http://schemas.openxmlformats.org/officeDocument/2006/relationships/slideLayout" Target="../slideLayouts/slideLayout426.xml"/><Relationship Id="rId24" Type="http://schemas.openxmlformats.org/officeDocument/2006/relationships/slideLayout" Target="../slideLayouts/slideLayout439.xml"/><Relationship Id="rId32" Type="http://schemas.openxmlformats.org/officeDocument/2006/relationships/slideLayout" Target="../slideLayouts/slideLayout447.xml"/><Relationship Id="rId37" Type="http://schemas.openxmlformats.org/officeDocument/2006/relationships/slideLayout" Target="../slideLayouts/slideLayout452.xml"/><Relationship Id="rId40" Type="http://schemas.openxmlformats.org/officeDocument/2006/relationships/slideLayout" Target="../slideLayouts/slideLayout455.xml"/><Relationship Id="rId45" Type="http://schemas.openxmlformats.org/officeDocument/2006/relationships/slideLayout" Target="../slideLayouts/slideLayout460.xml"/><Relationship Id="rId53" Type="http://schemas.openxmlformats.org/officeDocument/2006/relationships/slideLayout" Target="../slideLayouts/slideLayout468.xml"/><Relationship Id="rId58" Type="http://schemas.openxmlformats.org/officeDocument/2006/relationships/slideLayout" Target="../slideLayouts/slideLayout473.xml"/><Relationship Id="rId5" Type="http://schemas.openxmlformats.org/officeDocument/2006/relationships/slideLayout" Target="../slideLayouts/slideLayout420.xml"/><Relationship Id="rId15" Type="http://schemas.openxmlformats.org/officeDocument/2006/relationships/slideLayout" Target="../slideLayouts/slideLayout430.xml"/><Relationship Id="rId23" Type="http://schemas.openxmlformats.org/officeDocument/2006/relationships/slideLayout" Target="../slideLayouts/slideLayout438.xml"/><Relationship Id="rId28" Type="http://schemas.openxmlformats.org/officeDocument/2006/relationships/slideLayout" Target="../slideLayouts/slideLayout443.xml"/><Relationship Id="rId36" Type="http://schemas.openxmlformats.org/officeDocument/2006/relationships/slideLayout" Target="../slideLayouts/slideLayout451.xml"/><Relationship Id="rId49" Type="http://schemas.openxmlformats.org/officeDocument/2006/relationships/slideLayout" Target="../slideLayouts/slideLayout464.xml"/><Relationship Id="rId57" Type="http://schemas.openxmlformats.org/officeDocument/2006/relationships/slideLayout" Target="../slideLayouts/slideLayout472.xml"/><Relationship Id="rId61" Type="http://schemas.openxmlformats.org/officeDocument/2006/relationships/theme" Target="../theme/theme11.xml"/><Relationship Id="rId10" Type="http://schemas.openxmlformats.org/officeDocument/2006/relationships/slideLayout" Target="../slideLayouts/slideLayout425.xml"/><Relationship Id="rId19" Type="http://schemas.openxmlformats.org/officeDocument/2006/relationships/slideLayout" Target="../slideLayouts/slideLayout434.xml"/><Relationship Id="rId31" Type="http://schemas.openxmlformats.org/officeDocument/2006/relationships/slideLayout" Target="../slideLayouts/slideLayout446.xml"/><Relationship Id="rId44" Type="http://schemas.openxmlformats.org/officeDocument/2006/relationships/slideLayout" Target="../slideLayouts/slideLayout459.xml"/><Relationship Id="rId52" Type="http://schemas.openxmlformats.org/officeDocument/2006/relationships/slideLayout" Target="../slideLayouts/slideLayout467.xml"/><Relationship Id="rId60" Type="http://schemas.openxmlformats.org/officeDocument/2006/relationships/slideLayout" Target="../slideLayouts/slideLayout475.xml"/><Relationship Id="rId4" Type="http://schemas.openxmlformats.org/officeDocument/2006/relationships/slideLayout" Target="../slideLayouts/slideLayout419.xml"/><Relationship Id="rId9" Type="http://schemas.openxmlformats.org/officeDocument/2006/relationships/slideLayout" Target="../slideLayouts/slideLayout424.xml"/><Relationship Id="rId14" Type="http://schemas.openxmlformats.org/officeDocument/2006/relationships/slideLayout" Target="../slideLayouts/slideLayout429.xml"/><Relationship Id="rId22" Type="http://schemas.openxmlformats.org/officeDocument/2006/relationships/slideLayout" Target="../slideLayouts/slideLayout437.xml"/><Relationship Id="rId27" Type="http://schemas.openxmlformats.org/officeDocument/2006/relationships/slideLayout" Target="../slideLayouts/slideLayout442.xml"/><Relationship Id="rId30" Type="http://schemas.openxmlformats.org/officeDocument/2006/relationships/slideLayout" Target="../slideLayouts/slideLayout445.xml"/><Relationship Id="rId35" Type="http://schemas.openxmlformats.org/officeDocument/2006/relationships/slideLayout" Target="../slideLayouts/slideLayout450.xml"/><Relationship Id="rId43" Type="http://schemas.openxmlformats.org/officeDocument/2006/relationships/slideLayout" Target="../slideLayouts/slideLayout458.xml"/><Relationship Id="rId48" Type="http://schemas.openxmlformats.org/officeDocument/2006/relationships/slideLayout" Target="../slideLayouts/slideLayout463.xml"/><Relationship Id="rId56" Type="http://schemas.openxmlformats.org/officeDocument/2006/relationships/slideLayout" Target="../slideLayouts/slideLayout471.xml"/><Relationship Id="rId8" Type="http://schemas.openxmlformats.org/officeDocument/2006/relationships/slideLayout" Target="../slideLayouts/slideLayout423.xml"/><Relationship Id="rId51" Type="http://schemas.openxmlformats.org/officeDocument/2006/relationships/slideLayout" Target="../slideLayouts/slideLayout466.xml"/><Relationship Id="rId3" Type="http://schemas.openxmlformats.org/officeDocument/2006/relationships/slideLayout" Target="../slideLayouts/slideLayout418.xml"/><Relationship Id="rId12" Type="http://schemas.openxmlformats.org/officeDocument/2006/relationships/slideLayout" Target="../slideLayouts/slideLayout427.xml"/><Relationship Id="rId17" Type="http://schemas.openxmlformats.org/officeDocument/2006/relationships/slideLayout" Target="../slideLayouts/slideLayout432.xml"/><Relationship Id="rId25" Type="http://schemas.openxmlformats.org/officeDocument/2006/relationships/slideLayout" Target="../slideLayouts/slideLayout440.xml"/><Relationship Id="rId33" Type="http://schemas.openxmlformats.org/officeDocument/2006/relationships/slideLayout" Target="../slideLayouts/slideLayout448.xml"/><Relationship Id="rId38" Type="http://schemas.openxmlformats.org/officeDocument/2006/relationships/slideLayout" Target="../slideLayouts/slideLayout453.xml"/><Relationship Id="rId46" Type="http://schemas.openxmlformats.org/officeDocument/2006/relationships/slideLayout" Target="../slideLayouts/slideLayout461.xml"/><Relationship Id="rId59" Type="http://schemas.openxmlformats.org/officeDocument/2006/relationships/slideLayout" Target="../slideLayouts/slideLayout474.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483.xml"/><Relationship Id="rId13" Type="http://schemas.openxmlformats.org/officeDocument/2006/relationships/slideLayout" Target="../slideLayouts/slideLayout488.xml"/><Relationship Id="rId18" Type="http://schemas.openxmlformats.org/officeDocument/2006/relationships/slideLayout" Target="../slideLayouts/slideLayout493.xml"/><Relationship Id="rId26" Type="http://schemas.openxmlformats.org/officeDocument/2006/relationships/slideLayout" Target="../slideLayouts/slideLayout501.xml"/><Relationship Id="rId3" Type="http://schemas.openxmlformats.org/officeDocument/2006/relationships/slideLayout" Target="../slideLayouts/slideLayout478.xml"/><Relationship Id="rId21" Type="http://schemas.openxmlformats.org/officeDocument/2006/relationships/slideLayout" Target="../slideLayouts/slideLayout496.xml"/><Relationship Id="rId7" Type="http://schemas.openxmlformats.org/officeDocument/2006/relationships/slideLayout" Target="../slideLayouts/slideLayout482.xml"/><Relationship Id="rId12" Type="http://schemas.openxmlformats.org/officeDocument/2006/relationships/slideLayout" Target="../slideLayouts/slideLayout487.xml"/><Relationship Id="rId17" Type="http://schemas.openxmlformats.org/officeDocument/2006/relationships/slideLayout" Target="../slideLayouts/slideLayout492.xml"/><Relationship Id="rId25" Type="http://schemas.openxmlformats.org/officeDocument/2006/relationships/slideLayout" Target="../slideLayouts/slideLayout500.xml"/><Relationship Id="rId2" Type="http://schemas.openxmlformats.org/officeDocument/2006/relationships/slideLayout" Target="../slideLayouts/slideLayout477.xml"/><Relationship Id="rId16" Type="http://schemas.openxmlformats.org/officeDocument/2006/relationships/slideLayout" Target="../slideLayouts/slideLayout491.xml"/><Relationship Id="rId20" Type="http://schemas.openxmlformats.org/officeDocument/2006/relationships/slideLayout" Target="../slideLayouts/slideLayout495.xml"/><Relationship Id="rId29" Type="http://schemas.openxmlformats.org/officeDocument/2006/relationships/slideLayout" Target="../slideLayouts/slideLayout504.xml"/><Relationship Id="rId1" Type="http://schemas.openxmlformats.org/officeDocument/2006/relationships/slideLayout" Target="../slideLayouts/slideLayout476.xml"/><Relationship Id="rId6" Type="http://schemas.openxmlformats.org/officeDocument/2006/relationships/slideLayout" Target="../slideLayouts/slideLayout481.xml"/><Relationship Id="rId11" Type="http://schemas.openxmlformats.org/officeDocument/2006/relationships/slideLayout" Target="../slideLayouts/slideLayout486.xml"/><Relationship Id="rId24" Type="http://schemas.openxmlformats.org/officeDocument/2006/relationships/slideLayout" Target="../slideLayouts/slideLayout499.xml"/><Relationship Id="rId5" Type="http://schemas.openxmlformats.org/officeDocument/2006/relationships/slideLayout" Target="../slideLayouts/slideLayout480.xml"/><Relationship Id="rId15" Type="http://schemas.openxmlformats.org/officeDocument/2006/relationships/slideLayout" Target="../slideLayouts/slideLayout490.xml"/><Relationship Id="rId23" Type="http://schemas.openxmlformats.org/officeDocument/2006/relationships/slideLayout" Target="../slideLayouts/slideLayout498.xml"/><Relationship Id="rId28" Type="http://schemas.openxmlformats.org/officeDocument/2006/relationships/slideLayout" Target="../slideLayouts/slideLayout503.xml"/><Relationship Id="rId10" Type="http://schemas.openxmlformats.org/officeDocument/2006/relationships/slideLayout" Target="../slideLayouts/slideLayout485.xml"/><Relationship Id="rId19" Type="http://schemas.openxmlformats.org/officeDocument/2006/relationships/slideLayout" Target="../slideLayouts/slideLayout494.xml"/><Relationship Id="rId4" Type="http://schemas.openxmlformats.org/officeDocument/2006/relationships/slideLayout" Target="../slideLayouts/slideLayout479.xml"/><Relationship Id="rId9" Type="http://schemas.openxmlformats.org/officeDocument/2006/relationships/slideLayout" Target="../slideLayouts/slideLayout484.xml"/><Relationship Id="rId14" Type="http://schemas.openxmlformats.org/officeDocument/2006/relationships/slideLayout" Target="../slideLayouts/slideLayout489.xml"/><Relationship Id="rId22" Type="http://schemas.openxmlformats.org/officeDocument/2006/relationships/slideLayout" Target="../slideLayouts/slideLayout497.xml"/><Relationship Id="rId27" Type="http://schemas.openxmlformats.org/officeDocument/2006/relationships/slideLayout" Target="../slideLayouts/slideLayout502.xml"/><Relationship Id="rId30"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512.xml"/><Relationship Id="rId13" Type="http://schemas.openxmlformats.org/officeDocument/2006/relationships/slideLayout" Target="../slideLayouts/slideLayout517.xml"/><Relationship Id="rId18" Type="http://schemas.openxmlformats.org/officeDocument/2006/relationships/slideLayout" Target="../slideLayouts/slideLayout522.xml"/><Relationship Id="rId26" Type="http://schemas.openxmlformats.org/officeDocument/2006/relationships/slideLayout" Target="../slideLayouts/slideLayout530.xml"/><Relationship Id="rId3" Type="http://schemas.openxmlformats.org/officeDocument/2006/relationships/slideLayout" Target="../slideLayouts/slideLayout507.xml"/><Relationship Id="rId21" Type="http://schemas.openxmlformats.org/officeDocument/2006/relationships/slideLayout" Target="../slideLayouts/slideLayout525.xml"/><Relationship Id="rId7" Type="http://schemas.openxmlformats.org/officeDocument/2006/relationships/slideLayout" Target="../slideLayouts/slideLayout511.xml"/><Relationship Id="rId12" Type="http://schemas.openxmlformats.org/officeDocument/2006/relationships/slideLayout" Target="../slideLayouts/slideLayout516.xml"/><Relationship Id="rId17" Type="http://schemas.openxmlformats.org/officeDocument/2006/relationships/slideLayout" Target="../slideLayouts/slideLayout521.xml"/><Relationship Id="rId25" Type="http://schemas.openxmlformats.org/officeDocument/2006/relationships/slideLayout" Target="../slideLayouts/slideLayout529.xml"/><Relationship Id="rId2" Type="http://schemas.openxmlformats.org/officeDocument/2006/relationships/slideLayout" Target="../slideLayouts/slideLayout506.xml"/><Relationship Id="rId16" Type="http://schemas.openxmlformats.org/officeDocument/2006/relationships/slideLayout" Target="../slideLayouts/slideLayout520.xml"/><Relationship Id="rId20" Type="http://schemas.openxmlformats.org/officeDocument/2006/relationships/slideLayout" Target="../slideLayouts/slideLayout524.xml"/><Relationship Id="rId29" Type="http://schemas.openxmlformats.org/officeDocument/2006/relationships/theme" Target="../theme/theme13.xml"/><Relationship Id="rId1" Type="http://schemas.openxmlformats.org/officeDocument/2006/relationships/slideLayout" Target="../slideLayouts/slideLayout505.xml"/><Relationship Id="rId6" Type="http://schemas.openxmlformats.org/officeDocument/2006/relationships/slideLayout" Target="../slideLayouts/slideLayout510.xml"/><Relationship Id="rId11" Type="http://schemas.openxmlformats.org/officeDocument/2006/relationships/slideLayout" Target="../slideLayouts/slideLayout515.xml"/><Relationship Id="rId24" Type="http://schemas.openxmlformats.org/officeDocument/2006/relationships/slideLayout" Target="../slideLayouts/slideLayout528.xml"/><Relationship Id="rId5" Type="http://schemas.openxmlformats.org/officeDocument/2006/relationships/slideLayout" Target="../slideLayouts/slideLayout509.xml"/><Relationship Id="rId15" Type="http://schemas.openxmlformats.org/officeDocument/2006/relationships/slideLayout" Target="../slideLayouts/slideLayout519.xml"/><Relationship Id="rId23" Type="http://schemas.openxmlformats.org/officeDocument/2006/relationships/slideLayout" Target="../slideLayouts/slideLayout527.xml"/><Relationship Id="rId28" Type="http://schemas.openxmlformats.org/officeDocument/2006/relationships/slideLayout" Target="../slideLayouts/slideLayout532.xml"/><Relationship Id="rId10" Type="http://schemas.openxmlformats.org/officeDocument/2006/relationships/slideLayout" Target="../slideLayouts/slideLayout514.xml"/><Relationship Id="rId19" Type="http://schemas.openxmlformats.org/officeDocument/2006/relationships/slideLayout" Target="../slideLayouts/slideLayout523.xml"/><Relationship Id="rId4" Type="http://schemas.openxmlformats.org/officeDocument/2006/relationships/slideLayout" Target="../slideLayouts/slideLayout508.xml"/><Relationship Id="rId9" Type="http://schemas.openxmlformats.org/officeDocument/2006/relationships/slideLayout" Target="../slideLayouts/slideLayout513.xml"/><Relationship Id="rId14" Type="http://schemas.openxmlformats.org/officeDocument/2006/relationships/slideLayout" Target="../slideLayouts/slideLayout518.xml"/><Relationship Id="rId22" Type="http://schemas.openxmlformats.org/officeDocument/2006/relationships/slideLayout" Target="../slideLayouts/slideLayout526.xml"/><Relationship Id="rId27" Type="http://schemas.openxmlformats.org/officeDocument/2006/relationships/slideLayout" Target="../slideLayouts/slideLayout53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540.xml"/><Relationship Id="rId3" Type="http://schemas.openxmlformats.org/officeDocument/2006/relationships/slideLayout" Target="../slideLayouts/slideLayout535.xml"/><Relationship Id="rId7" Type="http://schemas.openxmlformats.org/officeDocument/2006/relationships/slideLayout" Target="../slideLayouts/slideLayout539.xml"/><Relationship Id="rId12" Type="http://schemas.openxmlformats.org/officeDocument/2006/relationships/image" Target="../media/image17.png"/><Relationship Id="rId2" Type="http://schemas.openxmlformats.org/officeDocument/2006/relationships/slideLayout" Target="../slideLayouts/slideLayout534.xml"/><Relationship Id="rId1" Type="http://schemas.openxmlformats.org/officeDocument/2006/relationships/slideLayout" Target="../slideLayouts/slideLayout533.xml"/><Relationship Id="rId6" Type="http://schemas.openxmlformats.org/officeDocument/2006/relationships/slideLayout" Target="../slideLayouts/slideLayout538.xml"/><Relationship Id="rId11" Type="http://schemas.openxmlformats.org/officeDocument/2006/relationships/theme" Target="../theme/theme14.xml"/><Relationship Id="rId5" Type="http://schemas.openxmlformats.org/officeDocument/2006/relationships/slideLayout" Target="../slideLayouts/slideLayout537.xml"/><Relationship Id="rId10" Type="http://schemas.openxmlformats.org/officeDocument/2006/relationships/slideLayout" Target="../slideLayouts/slideLayout542.xml"/><Relationship Id="rId4" Type="http://schemas.openxmlformats.org/officeDocument/2006/relationships/slideLayout" Target="../slideLayouts/slideLayout536.xml"/><Relationship Id="rId9" Type="http://schemas.openxmlformats.org/officeDocument/2006/relationships/slideLayout" Target="../slideLayouts/slideLayout541.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550.xml"/><Relationship Id="rId3" Type="http://schemas.openxmlformats.org/officeDocument/2006/relationships/slideLayout" Target="../slideLayouts/slideLayout545.xml"/><Relationship Id="rId7" Type="http://schemas.openxmlformats.org/officeDocument/2006/relationships/slideLayout" Target="../slideLayouts/slideLayout549.xml"/><Relationship Id="rId12" Type="http://schemas.openxmlformats.org/officeDocument/2006/relationships/image" Target="../media/image17.png"/><Relationship Id="rId2" Type="http://schemas.openxmlformats.org/officeDocument/2006/relationships/slideLayout" Target="../slideLayouts/slideLayout544.xml"/><Relationship Id="rId1" Type="http://schemas.openxmlformats.org/officeDocument/2006/relationships/slideLayout" Target="../slideLayouts/slideLayout543.xml"/><Relationship Id="rId6" Type="http://schemas.openxmlformats.org/officeDocument/2006/relationships/slideLayout" Target="../slideLayouts/slideLayout548.xml"/><Relationship Id="rId11" Type="http://schemas.openxmlformats.org/officeDocument/2006/relationships/theme" Target="../theme/theme15.xml"/><Relationship Id="rId5" Type="http://schemas.openxmlformats.org/officeDocument/2006/relationships/slideLayout" Target="../slideLayouts/slideLayout547.xml"/><Relationship Id="rId10" Type="http://schemas.openxmlformats.org/officeDocument/2006/relationships/slideLayout" Target="../slideLayouts/slideLayout552.xml"/><Relationship Id="rId4" Type="http://schemas.openxmlformats.org/officeDocument/2006/relationships/slideLayout" Target="../slideLayouts/slideLayout546.xml"/><Relationship Id="rId9" Type="http://schemas.openxmlformats.org/officeDocument/2006/relationships/slideLayout" Target="../slideLayouts/slideLayout551.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560.xml"/><Relationship Id="rId3" Type="http://schemas.openxmlformats.org/officeDocument/2006/relationships/slideLayout" Target="../slideLayouts/slideLayout555.xml"/><Relationship Id="rId7" Type="http://schemas.openxmlformats.org/officeDocument/2006/relationships/slideLayout" Target="../slideLayouts/slideLayout559.xml"/><Relationship Id="rId12" Type="http://schemas.openxmlformats.org/officeDocument/2006/relationships/image" Target="../media/image17.png"/><Relationship Id="rId2" Type="http://schemas.openxmlformats.org/officeDocument/2006/relationships/slideLayout" Target="../slideLayouts/slideLayout554.xml"/><Relationship Id="rId1" Type="http://schemas.openxmlformats.org/officeDocument/2006/relationships/slideLayout" Target="../slideLayouts/slideLayout553.xml"/><Relationship Id="rId6" Type="http://schemas.openxmlformats.org/officeDocument/2006/relationships/slideLayout" Target="../slideLayouts/slideLayout558.xml"/><Relationship Id="rId11" Type="http://schemas.openxmlformats.org/officeDocument/2006/relationships/theme" Target="../theme/theme16.xml"/><Relationship Id="rId5" Type="http://schemas.openxmlformats.org/officeDocument/2006/relationships/slideLayout" Target="../slideLayouts/slideLayout557.xml"/><Relationship Id="rId10" Type="http://schemas.openxmlformats.org/officeDocument/2006/relationships/slideLayout" Target="../slideLayouts/slideLayout562.xml"/><Relationship Id="rId4" Type="http://schemas.openxmlformats.org/officeDocument/2006/relationships/slideLayout" Target="../slideLayouts/slideLayout556.xml"/><Relationship Id="rId9" Type="http://schemas.openxmlformats.org/officeDocument/2006/relationships/slideLayout" Target="../slideLayouts/slideLayout561.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570.xml"/><Relationship Id="rId3" Type="http://schemas.openxmlformats.org/officeDocument/2006/relationships/slideLayout" Target="../slideLayouts/slideLayout565.xml"/><Relationship Id="rId7" Type="http://schemas.openxmlformats.org/officeDocument/2006/relationships/slideLayout" Target="../slideLayouts/slideLayout569.xml"/><Relationship Id="rId12" Type="http://schemas.openxmlformats.org/officeDocument/2006/relationships/image" Target="../media/image17.png"/><Relationship Id="rId2" Type="http://schemas.openxmlformats.org/officeDocument/2006/relationships/slideLayout" Target="../slideLayouts/slideLayout564.xml"/><Relationship Id="rId1" Type="http://schemas.openxmlformats.org/officeDocument/2006/relationships/slideLayout" Target="../slideLayouts/slideLayout563.xml"/><Relationship Id="rId6" Type="http://schemas.openxmlformats.org/officeDocument/2006/relationships/slideLayout" Target="../slideLayouts/slideLayout568.xml"/><Relationship Id="rId11" Type="http://schemas.openxmlformats.org/officeDocument/2006/relationships/theme" Target="../theme/theme17.xml"/><Relationship Id="rId5" Type="http://schemas.openxmlformats.org/officeDocument/2006/relationships/slideLayout" Target="../slideLayouts/slideLayout567.xml"/><Relationship Id="rId10" Type="http://schemas.openxmlformats.org/officeDocument/2006/relationships/slideLayout" Target="../slideLayouts/slideLayout572.xml"/><Relationship Id="rId4" Type="http://schemas.openxmlformats.org/officeDocument/2006/relationships/slideLayout" Target="../slideLayouts/slideLayout566.xml"/><Relationship Id="rId9" Type="http://schemas.openxmlformats.org/officeDocument/2006/relationships/slideLayout" Target="../slideLayouts/slideLayout571.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580.xml"/><Relationship Id="rId3" Type="http://schemas.openxmlformats.org/officeDocument/2006/relationships/slideLayout" Target="../slideLayouts/slideLayout575.xml"/><Relationship Id="rId7" Type="http://schemas.openxmlformats.org/officeDocument/2006/relationships/slideLayout" Target="../slideLayouts/slideLayout579.xml"/><Relationship Id="rId12" Type="http://schemas.openxmlformats.org/officeDocument/2006/relationships/image" Target="../media/image17.png"/><Relationship Id="rId2" Type="http://schemas.openxmlformats.org/officeDocument/2006/relationships/slideLayout" Target="../slideLayouts/slideLayout574.xml"/><Relationship Id="rId1" Type="http://schemas.openxmlformats.org/officeDocument/2006/relationships/slideLayout" Target="../slideLayouts/slideLayout573.xml"/><Relationship Id="rId6" Type="http://schemas.openxmlformats.org/officeDocument/2006/relationships/slideLayout" Target="../slideLayouts/slideLayout578.xml"/><Relationship Id="rId11" Type="http://schemas.openxmlformats.org/officeDocument/2006/relationships/theme" Target="../theme/theme18.xml"/><Relationship Id="rId5" Type="http://schemas.openxmlformats.org/officeDocument/2006/relationships/slideLayout" Target="../slideLayouts/slideLayout577.xml"/><Relationship Id="rId10" Type="http://schemas.openxmlformats.org/officeDocument/2006/relationships/slideLayout" Target="../slideLayouts/slideLayout582.xml"/><Relationship Id="rId4" Type="http://schemas.openxmlformats.org/officeDocument/2006/relationships/slideLayout" Target="../slideLayouts/slideLayout576.xml"/><Relationship Id="rId9" Type="http://schemas.openxmlformats.org/officeDocument/2006/relationships/slideLayout" Target="../slideLayouts/slideLayout581.xml"/></Relationships>
</file>

<file path=ppt/slideMasters/_rels/slideMaster19.xml.rels><?xml version="1.0" encoding="UTF-8" standalone="yes"?>
<Relationships xmlns="http://schemas.openxmlformats.org/package/2006/relationships"><Relationship Id="rId3" Type="http://schemas.openxmlformats.org/officeDocument/2006/relationships/theme" Target="../theme/theme19.xml"/><Relationship Id="rId2" Type="http://schemas.openxmlformats.org/officeDocument/2006/relationships/slideLayout" Target="../slideLayouts/slideLayout584.xml"/><Relationship Id="rId1" Type="http://schemas.openxmlformats.org/officeDocument/2006/relationships/slideLayout" Target="../slideLayouts/slideLayout58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29" Type="http://schemas.openxmlformats.org/officeDocument/2006/relationships/slideLayout" Target="../slideLayouts/slideLayout41.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3"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4.xml"/><Relationship Id="rId18" Type="http://schemas.openxmlformats.org/officeDocument/2006/relationships/slideLayout" Target="../slideLayouts/slideLayout89.xml"/><Relationship Id="rId26" Type="http://schemas.openxmlformats.org/officeDocument/2006/relationships/slideLayout" Target="../slideLayouts/slideLayout97.xml"/><Relationship Id="rId39" Type="http://schemas.openxmlformats.org/officeDocument/2006/relationships/slideLayout" Target="../slideLayouts/slideLayout110.xml"/><Relationship Id="rId21" Type="http://schemas.openxmlformats.org/officeDocument/2006/relationships/slideLayout" Target="../slideLayouts/slideLayout92.xml"/><Relationship Id="rId34" Type="http://schemas.openxmlformats.org/officeDocument/2006/relationships/slideLayout" Target="../slideLayouts/slideLayout105.xml"/><Relationship Id="rId42" Type="http://schemas.openxmlformats.org/officeDocument/2006/relationships/slideLayout" Target="../slideLayouts/slideLayout113.xml"/><Relationship Id="rId47" Type="http://schemas.openxmlformats.org/officeDocument/2006/relationships/slideLayout" Target="../slideLayouts/slideLayout118.xml"/><Relationship Id="rId50" Type="http://schemas.openxmlformats.org/officeDocument/2006/relationships/slideLayout" Target="../slideLayouts/slideLayout121.xml"/><Relationship Id="rId55" Type="http://schemas.openxmlformats.org/officeDocument/2006/relationships/slideLayout" Target="../slideLayouts/slideLayout126.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17" Type="http://schemas.openxmlformats.org/officeDocument/2006/relationships/slideLayout" Target="../slideLayouts/slideLayout88.xml"/><Relationship Id="rId25" Type="http://schemas.openxmlformats.org/officeDocument/2006/relationships/slideLayout" Target="../slideLayouts/slideLayout96.xml"/><Relationship Id="rId33" Type="http://schemas.openxmlformats.org/officeDocument/2006/relationships/slideLayout" Target="../slideLayouts/slideLayout104.xml"/><Relationship Id="rId38" Type="http://schemas.openxmlformats.org/officeDocument/2006/relationships/slideLayout" Target="../slideLayouts/slideLayout109.xml"/><Relationship Id="rId46" Type="http://schemas.openxmlformats.org/officeDocument/2006/relationships/slideLayout" Target="../slideLayouts/slideLayout117.xml"/><Relationship Id="rId59" Type="http://schemas.openxmlformats.org/officeDocument/2006/relationships/slideLayout" Target="../slideLayouts/slideLayout130.xml"/><Relationship Id="rId2" Type="http://schemas.openxmlformats.org/officeDocument/2006/relationships/slideLayout" Target="../slideLayouts/slideLayout73.xml"/><Relationship Id="rId16" Type="http://schemas.openxmlformats.org/officeDocument/2006/relationships/slideLayout" Target="../slideLayouts/slideLayout87.xml"/><Relationship Id="rId20" Type="http://schemas.openxmlformats.org/officeDocument/2006/relationships/slideLayout" Target="../slideLayouts/slideLayout91.xml"/><Relationship Id="rId29" Type="http://schemas.openxmlformats.org/officeDocument/2006/relationships/slideLayout" Target="../slideLayouts/slideLayout100.xml"/><Relationship Id="rId41" Type="http://schemas.openxmlformats.org/officeDocument/2006/relationships/slideLayout" Target="../slideLayouts/slideLayout112.xml"/><Relationship Id="rId54" Type="http://schemas.openxmlformats.org/officeDocument/2006/relationships/slideLayout" Target="../slideLayouts/slideLayout125.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24" Type="http://schemas.openxmlformats.org/officeDocument/2006/relationships/slideLayout" Target="../slideLayouts/slideLayout95.xml"/><Relationship Id="rId32" Type="http://schemas.openxmlformats.org/officeDocument/2006/relationships/slideLayout" Target="../slideLayouts/slideLayout103.xml"/><Relationship Id="rId37" Type="http://schemas.openxmlformats.org/officeDocument/2006/relationships/slideLayout" Target="../slideLayouts/slideLayout108.xml"/><Relationship Id="rId40" Type="http://schemas.openxmlformats.org/officeDocument/2006/relationships/slideLayout" Target="../slideLayouts/slideLayout111.xml"/><Relationship Id="rId45" Type="http://schemas.openxmlformats.org/officeDocument/2006/relationships/slideLayout" Target="../slideLayouts/slideLayout116.xml"/><Relationship Id="rId53" Type="http://schemas.openxmlformats.org/officeDocument/2006/relationships/slideLayout" Target="../slideLayouts/slideLayout124.xml"/><Relationship Id="rId58" Type="http://schemas.openxmlformats.org/officeDocument/2006/relationships/slideLayout" Target="../slideLayouts/slideLayout129.xml"/><Relationship Id="rId5" Type="http://schemas.openxmlformats.org/officeDocument/2006/relationships/slideLayout" Target="../slideLayouts/slideLayout76.xml"/><Relationship Id="rId15" Type="http://schemas.openxmlformats.org/officeDocument/2006/relationships/slideLayout" Target="../slideLayouts/slideLayout86.xml"/><Relationship Id="rId23" Type="http://schemas.openxmlformats.org/officeDocument/2006/relationships/slideLayout" Target="../slideLayouts/slideLayout94.xml"/><Relationship Id="rId28" Type="http://schemas.openxmlformats.org/officeDocument/2006/relationships/slideLayout" Target="../slideLayouts/slideLayout99.xml"/><Relationship Id="rId36" Type="http://schemas.openxmlformats.org/officeDocument/2006/relationships/slideLayout" Target="../slideLayouts/slideLayout107.xml"/><Relationship Id="rId49" Type="http://schemas.openxmlformats.org/officeDocument/2006/relationships/slideLayout" Target="../slideLayouts/slideLayout120.xml"/><Relationship Id="rId57" Type="http://schemas.openxmlformats.org/officeDocument/2006/relationships/slideLayout" Target="../slideLayouts/slideLayout128.xml"/><Relationship Id="rId10" Type="http://schemas.openxmlformats.org/officeDocument/2006/relationships/slideLayout" Target="../slideLayouts/slideLayout81.xml"/><Relationship Id="rId19" Type="http://schemas.openxmlformats.org/officeDocument/2006/relationships/slideLayout" Target="../slideLayouts/slideLayout90.xml"/><Relationship Id="rId31" Type="http://schemas.openxmlformats.org/officeDocument/2006/relationships/slideLayout" Target="../slideLayouts/slideLayout102.xml"/><Relationship Id="rId44" Type="http://schemas.openxmlformats.org/officeDocument/2006/relationships/slideLayout" Target="../slideLayouts/slideLayout115.xml"/><Relationship Id="rId52" Type="http://schemas.openxmlformats.org/officeDocument/2006/relationships/slideLayout" Target="../slideLayouts/slideLayout123.xml"/><Relationship Id="rId60" Type="http://schemas.openxmlformats.org/officeDocument/2006/relationships/theme" Target="../theme/theme3.xml"/><Relationship Id="rId4" Type="http://schemas.openxmlformats.org/officeDocument/2006/relationships/slideLayout" Target="../slideLayouts/slideLayout75.xml"/><Relationship Id="rId9" Type="http://schemas.openxmlformats.org/officeDocument/2006/relationships/slideLayout" Target="../slideLayouts/slideLayout80.xml"/><Relationship Id="rId14" Type="http://schemas.openxmlformats.org/officeDocument/2006/relationships/slideLayout" Target="../slideLayouts/slideLayout85.xml"/><Relationship Id="rId22" Type="http://schemas.openxmlformats.org/officeDocument/2006/relationships/slideLayout" Target="../slideLayouts/slideLayout93.xml"/><Relationship Id="rId27" Type="http://schemas.openxmlformats.org/officeDocument/2006/relationships/slideLayout" Target="../slideLayouts/slideLayout98.xml"/><Relationship Id="rId30" Type="http://schemas.openxmlformats.org/officeDocument/2006/relationships/slideLayout" Target="../slideLayouts/slideLayout101.xml"/><Relationship Id="rId35" Type="http://schemas.openxmlformats.org/officeDocument/2006/relationships/slideLayout" Target="../slideLayouts/slideLayout106.xml"/><Relationship Id="rId43" Type="http://schemas.openxmlformats.org/officeDocument/2006/relationships/slideLayout" Target="../slideLayouts/slideLayout114.xml"/><Relationship Id="rId48" Type="http://schemas.openxmlformats.org/officeDocument/2006/relationships/slideLayout" Target="../slideLayouts/slideLayout119.xml"/><Relationship Id="rId56" Type="http://schemas.openxmlformats.org/officeDocument/2006/relationships/slideLayout" Target="../slideLayouts/slideLayout127.xml"/><Relationship Id="rId8" Type="http://schemas.openxmlformats.org/officeDocument/2006/relationships/slideLayout" Target="../slideLayouts/slideLayout79.xml"/><Relationship Id="rId51" Type="http://schemas.openxmlformats.org/officeDocument/2006/relationships/slideLayout" Target="../slideLayouts/slideLayout122.xml"/><Relationship Id="rId3" Type="http://schemas.openxmlformats.org/officeDocument/2006/relationships/slideLayout" Target="../slideLayouts/slideLayout7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26" Type="http://schemas.openxmlformats.org/officeDocument/2006/relationships/slideLayout" Target="../slideLayouts/slideLayout156.xml"/><Relationship Id="rId39" Type="http://schemas.openxmlformats.org/officeDocument/2006/relationships/slideLayout" Target="../slideLayouts/slideLayout169.xml"/><Relationship Id="rId21" Type="http://schemas.openxmlformats.org/officeDocument/2006/relationships/slideLayout" Target="../slideLayouts/slideLayout151.xml"/><Relationship Id="rId34" Type="http://schemas.openxmlformats.org/officeDocument/2006/relationships/slideLayout" Target="../slideLayouts/slideLayout164.xml"/><Relationship Id="rId42" Type="http://schemas.openxmlformats.org/officeDocument/2006/relationships/slideLayout" Target="../slideLayouts/slideLayout172.xml"/><Relationship Id="rId47" Type="http://schemas.openxmlformats.org/officeDocument/2006/relationships/slideLayout" Target="../slideLayouts/slideLayout177.xml"/><Relationship Id="rId50" Type="http://schemas.openxmlformats.org/officeDocument/2006/relationships/slideLayout" Target="../slideLayouts/slideLayout180.xml"/><Relationship Id="rId55" Type="http://schemas.openxmlformats.org/officeDocument/2006/relationships/slideLayout" Target="../slideLayouts/slideLayout185.xml"/><Relationship Id="rId7" Type="http://schemas.openxmlformats.org/officeDocument/2006/relationships/slideLayout" Target="../slideLayouts/slideLayout13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slideLayout" Target="../slideLayouts/slideLayout150.xml"/><Relationship Id="rId29" Type="http://schemas.openxmlformats.org/officeDocument/2006/relationships/slideLayout" Target="../slideLayouts/slideLayout159.xml"/><Relationship Id="rId41" Type="http://schemas.openxmlformats.org/officeDocument/2006/relationships/slideLayout" Target="../slideLayouts/slideLayout171.xml"/><Relationship Id="rId54" Type="http://schemas.openxmlformats.org/officeDocument/2006/relationships/slideLayout" Target="../slideLayouts/slideLayout184.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24" Type="http://schemas.openxmlformats.org/officeDocument/2006/relationships/slideLayout" Target="../slideLayouts/slideLayout154.xml"/><Relationship Id="rId32" Type="http://schemas.openxmlformats.org/officeDocument/2006/relationships/slideLayout" Target="../slideLayouts/slideLayout162.xml"/><Relationship Id="rId37" Type="http://schemas.openxmlformats.org/officeDocument/2006/relationships/slideLayout" Target="../slideLayouts/slideLayout167.xml"/><Relationship Id="rId40" Type="http://schemas.openxmlformats.org/officeDocument/2006/relationships/slideLayout" Target="../slideLayouts/slideLayout170.xml"/><Relationship Id="rId45" Type="http://schemas.openxmlformats.org/officeDocument/2006/relationships/slideLayout" Target="../slideLayouts/slideLayout175.xml"/><Relationship Id="rId53" Type="http://schemas.openxmlformats.org/officeDocument/2006/relationships/slideLayout" Target="../slideLayouts/slideLayout183.xml"/><Relationship Id="rId58" Type="http://schemas.openxmlformats.org/officeDocument/2006/relationships/slideLayout" Target="../slideLayouts/slideLayout188.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23" Type="http://schemas.openxmlformats.org/officeDocument/2006/relationships/slideLayout" Target="../slideLayouts/slideLayout153.xml"/><Relationship Id="rId28" Type="http://schemas.openxmlformats.org/officeDocument/2006/relationships/slideLayout" Target="../slideLayouts/slideLayout158.xml"/><Relationship Id="rId36" Type="http://schemas.openxmlformats.org/officeDocument/2006/relationships/slideLayout" Target="../slideLayouts/slideLayout166.xml"/><Relationship Id="rId49" Type="http://schemas.openxmlformats.org/officeDocument/2006/relationships/slideLayout" Target="../slideLayouts/slideLayout179.xml"/><Relationship Id="rId57" Type="http://schemas.openxmlformats.org/officeDocument/2006/relationships/slideLayout" Target="../slideLayouts/slideLayout187.xml"/><Relationship Id="rId61" Type="http://schemas.openxmlformats.org/officeDocument/2006/relationships/theme" Target="../theme/theme4.xml"/><Relationship Id="rId10" Type="http://schemas.openxmlformats.org/officeDocument/2006/relationships/slideLayout" Target="../slideLayouts/slideLayout140.xml"/><Relationship Id="rId19" Type="http://schemas.openxmlformats.org/officeDocument/2006/relationships/slideLayout" Target="../slideLayouts/slideLayout149.xml"/><Relationship Id="rId31" Type="http://schemas.openxmlformats.org/officeDocument/2006/relationships/slideLayout" Target="../slideLayouts/slideLayout161.xml"/><Relationship Id="rId44" Type="http://schemas.openxmlformats.org/officeDocument/2006/relationships/slideLayout" Target="../slideLayouts/slideLayout174.xml"/><Relationship Id="rId52" Type="http://schemas.openxmlformats.org/officeDocument/2006/relationships/slideLayout" Target="../slideLayouts/slideLayout182.xml"/><Relationship Id="rId60" Type="http://schemas.openxmlformats.org/officeDocument/2006/relationships/slideLayout" Target="../slideLayouts/slideLayout190.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 Id="rId22" Type="http://schemas.openxmlformats.org/officeDocument/2006/relationships/slideLayout" Target="../slideLayouts/slideLayout152.xml"/><Relationship Id="rId27" Type="http://schemas.openxmlformats.org/officeDocument/2006/relationships/slideLayout" Target="../slideLayouts/slideLayout157.xml"/><Relationship Id="rId30" Type="http://schemas.openxmlformats.org/officeDocument/2006/relationships/slideLayout" Target="../slideLayouts/slideLayout160.xml"/><Relationship Id="rId35" Type="http://schemas.openxmlformats.org/officeDocument/2006/relationships/slideLayout" Target="../slideLayouts/slideLayout165.xml"/><Relationship Id="rId43" Type="http://schemas.openxmlformats.org/officeDocument/2006/relationships/slideLayout" Target="../slideLayouts/slideLayout173.xml"/><Relationship Id="rId48" Type="http://schemas.openxmlformats.org/officeDocument/2006/relationships/slideLayout" Target="../slideLayouts/slideLayout178.xml"/><Relationship Id="rId56" Type="http://schemas.openxmlformats.org/officeDocument/2006/relationships/slideLayout" Target="../slideLayouts/slideLayout186.xml"/><Relationship Id="rId8" Type="http://schemas.openxmlformats.org/officeDocument/2006/relationships/slideLayout" Target="../slideLayouts/slideLayout138.xml"/><Relationship Id="rId51" Type="http://schemas.openxmlformats.org/officeDocument/2006/relationships/slideLayout" Target="../slideLayouts/slideLayout181.xml"/><Relationship Id="rId3" Type="http://schemas.openxmlformats.org/officeDocument/2006/relationships/slideLayout" Target="../slideLayouts/slideLayout133.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5" Type="http://schemas.openxmlformats.org/officeDocument/2006/relationships/slideLayout" Target="../slideLayouts/slideLayout155.xml"/><Relationship Id="rId33" Type="http://schemas.openxmlformats.org/officeDocument/2006/relationships/slideLayout" Target="../slideLayouts/slideLayout163.xml"/><Relationship Id="rId38" Type="http://schemas.openxmlformats.org/officeDocument/2006/relationships/slideLayout" Target="../slideLayouts/slideLayout168.xml"/><Relationship Id="rId46" Type="http://schemas.openxmlformats.org/officeDocument/2006/relationships/slideLayout" Target="../slideLayouts/slideLayout176.xml"/><Relationship Id="rId59" Type="http://schemas.openxmlformats.org/officeDocument/2006/relationships/slideLayout" Target="../slideLayouts/slideLayout18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98.xml"/><Relationship Id="rId13" Type="http://schemas.openxmlformats.org/officeDocument/2006/relationships/slideLayout" Target="../slideLayouts/slideLayout203.xml"/><Relationship Id="rId18" Type="http://schemas.openxmlformats.org/officeDocument/2006/relationships/slideLayout" Target="../slideLayouts/slideLayout208.xml"/><Relationship Id="rId26" Type="http://schemas.openxmlformats.org/officeDocument/2006/relationships/slideLayout" Target="../slideLayouts/slideLayout216.xml"/><Relationship Id="rId3" Type="http://schemas.openxmlformats.org/officeDocument/2006/relationships/slideLayout" Target="../slideLayouts/slideLayout193.xml"/><Relationship Id="rId21" Type="http://schemas.openxmlformats.org/officeDocument/2006/relationships/slideLayout" Target="../slideLayouts/slideLayout211.xml"/><Relationship Id="rId34" Type="http://schemas.openxmlformats.org/officeDocument/2006/relationships/theme" Target="../theme/theme5.xml"/><Relationship Id="rId7" Type="http://schemas.openxmlformats.org/officeDocument/2006/relationships/slideLayout" Target="../slideLayouts/slideLayout197.xml"/><Relationship Id="rId12" Type="http://schemas.openxmlformats.org/officeDocument/2006/relationships/slideLayout" Target="../slideLayouts/slideLayout202.xml"/><Relationship Id="rId17" Type="http://schemas.openxmlformats.org/officeDocument/2006/relationships/slideLayout" Target="../slideLayouts/slideLayout207.xml"/><Relationship Id="rId25" Type="http://schemas.openxmlformats.org/officeDocument/2006/relationships/slideLayout" Target="../slideLayouts/slideLayout215.xml"/><Relationship Id="rId33" Type="http://schemas.openxmlformats.org/officeDocument/2006/relationships/slideLayout" Target="../slideLayouts/slideLayout223.xml"/><Relationship Id="rId2" Type="http://schemas.openxmlformats.org/officeDocument/2006/relationships/slideLayout" Target="../slideLayouts/slideLayout192.xml"/><Relationship Id="rId16" Type="http://schemas.openxmlformats.org/officeDocument/2006/relationships/slideLayout" Target="../slideLayouts/slideLayout206.xml"/><Relationship Id="rId20" Type="http://schemas.openxmlformats.org/officeDocument/2006/relationships/slideLayout" Target="../slideLayouts/slideLayout210.xml"/><Relationship Id="rId29" Type="http://schemas.openxmlformats.org/officeDocument/2006/relationships/slideLayout" Target="../slideLayouts/slideLayout219.xml"/><Relationship Id="rId1" Type="http://schemas.openxmlformats.org/officeDocument/2006/relationships/slideLayout" Target="../slideLayouts/slideLayout191.xml"/><Relationship Id="rId6" Type="http://schemas.openxmlformats.org/officeDocument/2006/relationships/slideLayout" Target="../slideLayouts/slideLayout196.xml"/><Relationship Id="rId11" Type="http://schemas.openxmlformats.org/officeDocument/2006/relationships/slideLayout" Target="../slideLayouts/slideLayout201.xml"/><Relationship Id="rId24" Type="http://schemas.openxmlformats.org/officeDocument/2006/relationships/slideLayout" Target="../slideLayouts/slideLayout214.xml"/><Relationship Id="rId32" Type="http://schemas.openxmlformats.org/officeDocument/2006/relationships/slideLayout" Target="../slideLayouts/slideLayout222.xml"/><Relationship Id="rId5" Type="http://schemas.openxmlformats.org/officeDocument/2006/relationships/slideLayout" Target="../slideLayouts/slideLayout195.xml"/><Relationship Id="rId15" Type="http://schemas.openxmlformats.org/officeDocument/2006/relationships/slideLayout" Target="../slideLayouts/slideLayout205.xml"/><Relationship Id="rId23" Type="http://schemas.openxmlformats.org/officeDocument/2006/relationships/slideLayout" Target="../slideLayouts/slideLayout213.xml"/><Relationship Id="rId28" Type="http://schemas.openxmlformats.org/officeDocument/2006/relationships/slideLayout" Target="../slideLayouts/slideLayout218.xml"/><Relationship Id="rId10" Type="http://schemas.openxmlformats.org/officeDocument/2006/relationships/slideLayout" Target="../slideLayouts/slideLayout200.xml"/><Relationship Id="rId19" Type="http://schemas.openxmlformats.org/officeDocument/2006/relationships/slideLayout" Target="../slideLayouts/slideLayout209.xml"/><Relationship Id="rId31" Type="http://schemas.openxmlformats.org/officeDocument/2006/relationships/slideLayout" Target="../slideLayouts/slideLayout221.xml"/><Relationship Id="rId4" Type="http://schemas.openxmlformats.org/officeDocument/2006/relationships/slideLayout" Target="../slideLayouts/slideLayout194.xml"/><Relationship Id="rId9" Type="http://schemas.openxmlformats.org/officeDocument/2006/relationships/slideLayout" Target="../slideLayouts/slideLayout199.xml"/><Relationship Id="rId14" Type="http://schemas.openxmlformats.org/officeDocument/2006/relationships/slideLayout" Target="../slideLayouts/slideLayout204.xml"/><Relationship Id="rId22" Type="http://schemas.openxmlformats.org/officeDocument/2006/relationships/slideLayout" Target="../slideLayouts/slideLayout212.xml"/><Relationship Id="rId27" Type="http://schemas.openxmlformats.org/officeDocument/2006/relationships/slideLayout" Target="../slideLayouts/slideLayout217.xml"/><Relationship Id="rId30" Type="http://schemas.openxmlformats.org/officeDocument/2006/relationships/slideLayout" Target="../slideLayouts/slideLayout220.xml"/><Relationship Id="rId35" Type="http://schemas.openxmlformats.org/officeDocument/2006/relationships/image" Target="../media/image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31.xml"/><Relationship Id="rId13" Type="http://schemas.openxmlformats.org/officeDocument/2006/relationships/slideLayout" Target="../slideLayouts/slideLayout236.xml"/><Relationship Id="rId18" Type="http://schemas.openxmlformats.org/officeDocument/2006/relationships/slideLayout" Target="../slideLayouts/slideLayout241.xml"/><Relationship Id="rId26" Type="http://schemas.openxmlformats.org/officeDocument/2006/relationships/slideLayout" Target="../slideLayouts/slideLayout249.xml"/><Relationship Id="rId3" Type="http://schemas.openxmlformats.org/officeDocument/2006/relationships/slideLayout" Target="../slideLayouts/slideLayout226.xml"/><Relationship Id="rId21" Type="http://schemas.openxmlformats.org/officeDocument/2006/relationships/slideLayout" Target="../slideLayouts/slideLayout244.xml"/><Relationship Id="rId34" Type="http://schemas.openxmlformats.org/officeDocument/2006/relationships/theme" Target="../theme/theme6.xml"/><Relationship Id="rId7" Type="http://schemas.openxmlformats.org/officeDocument/2006/relationships/slideLayout" Target="../slideLayouts/slideLayout230.xml"/><Relationship Id="rId12" Type="http://schemas.openxmlformats.org/officeDocument/2006/relationships/slideLayout" Target="../slideLayouts/slideLayout235.xml"/><Relationship Id="rId17" Type="http://schemas.openxmlformats.org/officeDocument/2006/relationships/slideLayout" Target="../slideLayouts/slideLayout240.xml"/><Relationship Id="rId25" Type="http://schemas.openxmlformats.org/officeDocument/2006/relationships/slideLayout" Target="../slideLayouts/slideLayout248.xml"/><Relationship Id="rId33" Type="http://schemas.openxmlformats.org/officeDocument/2006/relationships/slideLayout" Target="../slideLayouts/slideLayout256.xml"/><Relationship Id="rId2" Type="http://schemas.openxmlformats.org/officeDocument/2006/relationships/slideLayout" Target="../slideLayouts/slideLayout225.xml"/><Relationship Id="rId16" Type="http://schemas.openxmlformats.org/officeDocument/2006/relationships/slideLayout" Target="../slideLayouts/slideLayout239.xml"/><Relationship Id="rId20" Type="http://schemas.openxmlformats.org/officeDocument/2006/relationships/slideLayout" Target="../slideLayouts/slideLayout243.xml"/><Relationship Id="rId29" Type="http://schemas.openxmlformats.org/officeDocument/2006/relationships/slideLayout" Target="../slideLayouts/slideLayout252.xml"/><Relationship Id="rId1" Type="http://schemas.openxmlformats.org/officeDocument/2006/relationships/slideLayout" Target="../slideLayouts/slideLayout224.xml"/><Relationship Id="rId6" Type="http://schemas.openxmlformats.org/officeDocument/2006/relationships/slideLayout" Target="../slideLayouts/slideLayout229.xml"/><Relationship Id="rId11" Type="http://schemas.openxmlformats.org/officeDocument/2006/relationships/slideLayout" Target="../slideLayouts/slideLayout234.xml"/><Relationship Id="rId24" Type="http://schemas.openxmlformats.org/officeDocument/2006/relationships/slideLayout" Target="../slideLayouts/slideLayout247.xml"/><Relationship Id="rId32" Type="http://schemas.openxmlformats.org/officeDocument/2006/relationships/slideLayout" Target="../slideLayouts/slideLayout255.xml"/><Relationship Id="rId5" Type="http://schemas.openxmlformats.org/officeDocument/2006/relationships/slideLayout" Target="../slideLayouts/slideLayout228.xml"/><Relationship Id="rId15" Type="http://schemas.openxmlformats.org/officeDocument/2006/relationships/slideLayout" Target="../slideLayouts/slideLayout238.xml"/><Relationship Id="rId23" Type="http://schemas.openxmlformats.org/officeDocument/2006/relationships/slideLayout" Target="../slideLayouts/slideLayout246.xml"/><Relationship Id="rId28" Type="http://schemas.openxmlformats.org/officeDocument/2006/relationships/slideLayout" Target="../slideLayouts/slideLayout251.xml"/><Relationship Id="rId10" Type="http://schemas.openxmlformats.org/officeDocument/2006/relationships/slideLayout" Target="../slideLayouts/slideLayout233.xml"/><Relationship Id="rId19" Type="http://schemas.openxmlformats.org/officeDocument/2006/relationships/slideLayout" Target="../slideLayouts/slideLayout242.xml"/><Relationship Id="rId31" Type="http://schemas.openxmlformats.org/officeDocument/2006/relationships/slideLayout" Target="../slideLayouts/slideLayout254.xml"/><Relationship Id="rId4" Type="http://schemas.openxmlformats.org/officeDocument/2006/relationships/slideLayout" Target="../slideLayouts/slideLayout227.xml"/><Relationship Id="rId9" Type="http://schemas.openxmlformats.org/officeDocument/2006/relationships/slideLayout" Target="../slideLayouts/slideLayout232.xml"/><Relationship Id="rId14" Type="http://schemas.openxmlformats.org/officeDocument/2006/relationships/slideLayout" Target="../slideLayouts/slideLayout237.xml"/><Relationship Id="rId22" Type="http://schemas.openxmlformats.org/officeDocument/2006/relationships/slideLayout" Target="../slideLayouts/slideLayout245.xml"/><Relationship Id="rId27" Type="http://schemas.openxmlformats.org/officeDocument/2006/relationships/slideLayout" Target="../slideLayouts/slideLayout250.xml"/><Relationship Id="rId30" Type="http://schemas.openxmlformats.org/officeDocument/2006/relationships/slideLayout" Target="../slideLayouts/slideLayout253.xml"/><Relationship Id="rId35" Type="http://schemas.openxmlformats.org/officeDocument/2006/relationships/image" Target="../media/image1.jpe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64.xml"/><Relationship Id="rId13" Type="http://schemas.openxmlformats.org/officeDocument/2006/relationships/slideLayout" Target="../slideLayouts/slideLayout269.xml"/><Relationship Id="rId18" Type="http://schemas.openxmlformats.org/officeDocument/2006/relationships/slideLayout" Target="../slideLayouts/slideLayout274.xml"/><Relationship Id="rId26" Type="http://schemas.openxmlformats.org/officeDocument/2006/relationships/slideLayout" Target="../slideLayouts/slideLayout282.xml"/><Relationship Id="rId3" Type="http://schemas.openxmlformats.org/officeDocument/2006/relationships/slideLayout" Target="../slideLayouts/slideLayout259.xml"/><Relationship Id="rId21" Type="http://schemas.openxmlformats.org/officeDocument/2006/relationships/slideLayout" Target="../slideLayouts/slideLayout277.xml"/><Relationship Id="rId34" Type="http://schemas.openxmlformats.org/officeDocument/2006/relationships/theme" Target="../theme/theme7.xml"/><Relationship Id="rId7" Type="http://schemas.openxmlformats.org/officeDocument/2006/relationships/slideLayout" Target="../slideLayouts/slideLayout263.xml"/><Relationship Id="rId12" Type="http://schemas.openxmlformats.org/officeDocument/2006/relationships/slideLayout" Target="../slideLayouts/slideLayout268.xml"/><Relationship Id="rId17" Type="http://schemas.openxmlformats.org/officeDocument/2006/relationships/slideLayout" Target="../slideLayouts/slideLayout273.xml"/><Relationship Id="rId25" Type="http://schemas.openxmlformats.org/officeDocument/2006/relationships/slideLayout" Target="../slideLayouts/slideLayout281.xml"/><Relationship Id="rId33" Type="http://schemas.openxmlformats.org/officeDocument/2006/relationships/slideLayout" Target="../slideLayouts/slideLayout289.xml"/><Relationship Id="rId2" Type="http://schemas.openxmlformats.org/officeDocument/2006/relationships/slideLayout" Target="../slideLayouts/slideLayout258.xml"/><Relationship Id="rId16" Type="http://schemas.openxmlformats.org/officeDocument/2006/relationships/slideLayout" Target="../slideLayouts/slideLayout272.xml"/><Relationship Id="rId20" Type="http://schemas.openxmlformats.org/officeDocument/2006/relationships/slideLayout" Target="../slideLayouts/slideLayout276.xml"/><Relationship Id="rId29" Type="http://schemas.openxmlformats.org/officeDocument/2006/relationships/slideLayout" Target="../slideLayouts/slideLayout285.xml"/><Relationship Id="rId1" Type="http://schemas.openxmlformats.org/officeDocument/2006/relationships/slideLayout" Target="../slideLayouts/slideLayout257.xml"/><Relationship Id="rId6" Type="http://schemas.openxmlformats.org/officeDocument/2006/relationships/slideLayout" Target="../slideLayouts/slideLayout262.xml"/><Relationship Id="rId11" Type="http://schemas.openxmlformats.org/officeDocument/2006/relationships/slideLayout" Target="../slideLayouts/slideLayout267.xml"/><Relationship Id="rId24" Type="http://schemas.openxmlformats.org/officeDocument/2006/relationships/slideLayout" Target="../slideLayouts/slideLayout280.xml"/><Relationship Id="rId32" Type="http://schemas.openxmlformats.org/officeDocument/2006/relationships/slideLayout" Target="../slideLayouts/slideLayout288.xml"/><Relationship Id="rId5" Type="http://schemas.openxmlformats.org/officeDocument/2006/relationships/slideLayout" Target="../slideLayouts/slideLayout261.xml"/><Relationship Id="rId15" Type="http://schemas.openxmlformats.org/officeDocument/2006/relationships/slideLayout" Target="../slideLayouts/slideLayout271.xml"/><Relationship Id="rId23" Type="http://schemas.openxmlformats.org/officeDocument/2006/relationships/slideLayout" Target="../slideLayouts/slideLayout279.xml"/><Relationship Id="rId28" Type="http://schemas.openxmlformats.org/officeDocument/2006/relationships/slideLayout" Target="../slideLayouts/slideLayout284.xml"/><Relationship Id="rId10" Type="http://schemas.openxmlformats.org/officeDocument/2006/relationships/slideLayout" Target="../slideLayouts/slideLayout266.xml"/><Relationship Id="rId19" Type="http://schemas.openxmlformats.org/officeDocument/2006/relationships/slideLayout" Target="../slideLayouts/slideLayout275.xml"/><Relationship Id="rId31" Type="http://schemas.openxmlformats.org/officeDocument/2006/relationships/slideLayout" Target="../slideLayouts/slideLayout287.xml"/><Relationship Id="rId4" Type="http://schemas.openxmlformats.org/officeDocument/2006/relationships/slideLayout" Target="../slideLayouts/slideLayout260.xml"/><Relationship Id="rId9" Type="http://schemas.openxmlformats.org/officeDocument/2006/relationships/slideLayout" Target="../slideLayouts/slideLayout265.xml"/><Relationship Id="rId14" Type="http://schemas.openxmlformats.org/officeDocument/2006/relationships/slideLayout" Target="../slideLayouts/slideLayout270.xml"/><Relationship Id="rId22" Type="http://schemas.openxmlformats.org/officeDocument/2006/relationships/slideLayout" Target="../slideLayouts/slideLayout278.xml"/><Relationship Id="rId27" Type="http://schemas.openxmlformats.org/officeDocument/2006/relationships/slideLayout" Target="../slideLayouts/slideLayout283.xml"/><Relationship Id="rId30" Type="http://schemas.openxmlformats.org/officeDocument/2006/relationships/slideLayout" Target="../slideLayouts/slideLayout286.xml"/><Relationship Id="rId35" Type="http://schemas.openxmlformats.org/officeDocument/2006/relationships/image" Target="../media/image1.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97.xml"/><Relationship Id="rId13" Type="http://schemas.openxmlformats.org/officeDocument/2006/relationships/slideLayout" Target="../slideLayouts/slideLayout302.xml"/><Relationship Id="rId18" Type="http://schemas.openxmlformats.org/officeDocument/2006/relationships/slideLayout" Target="../slideLayouts/slideLayout307.xml"/><Relationship Id="rId26" Type="http://schemas.openxmlformats.org/officeDocument/2006/relationships/slideLayout" Target="../slideLayouts/slideLayout315.xml"/><Relationship Id="rId3" Type="http://schemas.openxmlformats.org/officeDocument/2006/relationships/slideLayout" Target="../slideLayouts/slideLayout292.xml"/><Relationship Id="rId21" Type="http://schemas.openxmlformats.org/officeDocument/2006/relationships/slideLayout" Target="../slideLayouts/slideLayout310.xml"/><Relationship Id="rId34" Type="http://schemas.openxmlformats.org/officeDocument/2006/relationships/theme" Target="../theme/theme8.xml"/><Relationship Id="rId7" Type="http://schemas.openxmlformats.org/officeDocument/2006/relationships/slideLayout" Target="../slideLayouts/slideLayout296.xml"/><Relationship Id="rId12" Type="http://schemas.openxmlformats.org/officeDocument/2006/relationships/slideLayout" Target="../slideLayouts/slideLayout301.xml"/><Relationship Id="rId17" Type="http://schemas.openxmlformats.org/officeDocument/2006/relationships/slideLayout" Target="../slideLayouts/slideLayout306.xml"/><Relationship Id="rId25" Type="http://schemas.openxmlformats.org/officeDocument/2006/relationships/slideLayout" Target="../slideLayouts/slideLayout314.xml"/><Relationship Id="rId33" Type="http://schemas.openxmlformats.org/officeDocument/2006/relationships/slideLayout" Target="../slideLayouts/slideLayout322.xml"/><Relationship Id="rId2" Type="http://schemas.openxmlformats.org/officeDocument/2006/relationships/slideLayout" Target="../slideLayouts/slideLayout291.xml"/><Relationship Id="rId16" Type="http://schemas.openxmlformats.org/officeDocument/2006/relationships/slideLayout" Target="../slideLayouts/slideLayout305.xml"/><Relationship Id="rId20" Type="http://schemas.openxmlformats.org/officeDocument/2006/relationships/slideLayout" Target="../slideLayouts/slideLayout309.xml"/><Relationship Id="rId29" Type="http://schemas.openxmlformats.org/officeDocument/2006/relationships/slideLayout" Target="../slideLayouts/slideLayout318.xml"/><Relationship Id="rId1" Type="http://schemas.openxmlformats.org/officeDocument/2006/relationships/slideLayout" Target="../slideLayouts/slideLayout290.xml"/><Relationship Id="rId6" Type="http://schemas.openxmlformats.org/officeDocument/2006/relationships/slideLayout" Target="../slideLayouts/slideLayout295.xml"/><Relationship Id="rId11" Type="http://schemas.openxmlformats.org/officeDocument/2006/relationships/slideLayout" Target="../slideLayouts/slideLayout300.xml"/><Relationship Id="rId24" Type="http://schemas.openxmlformats.org/officeDocument/2006/relationships/slideLayout" Target="../slideLayouts/slideLayout313.xml"/><Relationship Id="rId32" Type="http://schemas.openxmlformats.org/officeDocument/2006/relationships/slideLayout" Target="../slideLayouts/slideLayout321.xml"/><Relationship Id="rId5" Type="http://schemas.openxmlformats.org/officeDocument/2006/relationships/slideLayout" Target="../slideLayouts/slideLayout294.xml"/><Relationship Id="rId15" Type="http://schemas.openxmlformats.org/officeDocument/2006/relationships/slideLayout" Target="../slideLayouts/slideLayout304.xml"/><Relationship Id="rId23" Type="http://schemas.openxmlformats.org/officeDocument/2006/relationships/slideLayout" Target="../slideLayouts/slideLayout312.xml"/><Relationship Id="rId28" Type="http://schemas.openxmlformats.org/officeDocument/2006/relationships/slideLayout" Target="../slideLayouts/slideLayout317.xml"/><Relationship Id="rId10" Type="http://schemas.openxmlformats.org/officeDocument/2006/relationships/slideLayout" Target="../slideLayouts/slideLayout299.xml"/><Relationship Id="rId19" Type="http://schemas.openxmlformats.org/officeDocument/2006/relationships/slideLayout" Target="../slideLayouts/slideLayout308.xml"/><Relationship Id="rId31" Type="http://schemas.openxmlformats.org/officeDocument/2006/relationships/slideLayout" Target="../slideLayouts/slideLayout320.xml"/><Relationship Id="rId4" Type="http://schemas.openxmlformats.org/officeDocument/2006/relationships/slideLayout" Target="../slideLayouts/slideLayout293.xml"/><Relationship Id="rId9" Type="http://schemas.openxmlformats.org/officeDocument/2006/relationships/slideLayout" Target="../slideLayouts/slideLayout298.xml"/><Relationship Id="rId14" Type="http://schemas.openxmlformats.org/officeDocument/2006/relationships/slideLayout" Target="../slideLayouts/slideLayout303.xml"/><Relationship Id="rId22" Type="http://schemas.openxmlformats.org/officeDocument/2006/relationships/slideLayout" Target="../slideLayouts/slideLayout311.xml"/><Relationship Id="rId27" Type="http://schemas.openxmlformats.org/officeDocument/2006/relationships/slideLayout" Target="../slideLayouts/slideLayout316.xml"/><Relationship Id="rId30" Type="http://schemas.openxmlformats.org/officeDocument/2006/relationships/slideLayout" Target="../slideLayouts/slideLayout319.xml"/><Relationship Id="rId35" Type="http://schemas.openxmlformats.org/officeDocument/2006/relationships/image" Target="../media/image1.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330.xml"/><Relationship Id="rId13" Type="http://schemas.openxmlformats.org/officeDocument/2006/relationships/slideLayout" Target="../slideLayouts/slideLayout335.xml"/><Relationship Id="rId18" Type="http://schemas.openxmlformats.org/officeDocument/2006/relationships/slideLayout" Target="../slideLayouts/slideLayout340.xml"/><Relationship Id="rId26" Type="http://schemas.openxmlformats.org/officeDocument/2006/relationships/slideLayout" Target="../slideLayouts/slideLayout348.xml"/><Relationship Id="rId3" Type="http://schemas.openxmlformats.org/officeDocument/2006/relationships/slideLayout" Target="../slideLayouts/slideLayout325.xml"/><Relationship Id="rId21" Type="http://schemas.openxmlformats.org/officeDocument/2006/relationships/slideLayout" Target="../slideLayouts/slideLayout343.xml"/><Relationship Id="rId34" Type="http://schemas.openxmlformats.org/officeDocument/2006/relationships/theme" Target="../theme/theme9.xml"/><Relationship Id="rId7" Type="http://schemas.openxmlformats.org/officeDocument/2006/relationships/slideLayout" Target="../slideLayouts/slideLayout329.xml"/><Relationship Id="rId12" Type="http://schemas.openxmlformats.org/officeDocument/2006/relationships/slideLayout" Target="../slideLayouts/slideLayout334.xml"/><Relationship Id="rId17" Type="http://schemas.openxmlformats.org/officeDocument/2006/relationships/slideLayout" Target="../slideLayouts/slideLayout339.xml"/><Relationship Id="rId25" Type="http://schemas.openxmlformats.org/officeDocument/2006/relationships/slideLayout" Target="../slideLayouts/slideLayout347.xml"/><Relationship Id="rId33" Type="http://schemas.openxmlformats.org/officeDocument/2006/relationships/slideLayout" Target="../slideLayouts/slideLayout355.xml"/><Relationship Id="rId2" Type="http://schemas.openxmlformats.org/officeDocument/2006/relationships/slideLayout" Target="../slideLayouts/slideLayout324.xml"/><Relationship Id="rId16" Type="http://schemas.openxmlformats.org/officeDocument/2006/relationships/slideLayout" Target="../slideLayouts/slideLayout338.xml"/><Relationship Id="rId20" Type="http://schemas.openxmlformats.org/officeDocument/2006/relationships/slideLayout" Target="../slideLayouts/slideLayout342.xml"/><Relationship Id="rId29" Type="http://schemas.openxmlformats.org/officeDocument/2006/relationships/slideLayout" Target="../slideLayouts/slideLayout351.xml"/><Relationship Id="rId1" Type="http://schemas.openxmlformats.org/officeDocument/2006/relationships/slideLayout" Target="../slideLayouts/slideLayout323.xml"/><Relationship Id="rId6" Type="http://schemas.openxmlformats.org/officeDocument/2006/relationships/slideLayout" Target="../slideLayouts/slideLayout328.xml"/><Relationship Id="rId11" Type="http://schemas.openxmlformats.org/officeDocument/2006/relationships/slideLayout" Target="../slideLayouts/slideLayout333.xml"/><Relationship Id="rId24" Type="http://schemas.openxmlformats.org/officeDocument/2006/relationships/slideLayout" Target="../slideLayouts/slideLayout346.xml"/><Relationship Id="rId32" Type="http://schemas.openxmlformats.org/officeDocument/2006/relationships/slideLayout" Target="../slideLayouts/slideLayout354.xml"/><Relationship Id="rId5" Type="http://schemas.openxmlformats.org/officeDocument/2006/relationships/slideLayout" Target="../slideLayouts/slideLayout327.xml"/><Relationship Id="rId15" Type="http://schemas.openxmlformats.org/officeDocument/2006/relationships/slideLayout" Target="../slideLayouts/slideLayout337.xml"/><Relationship Id="rId23" Type="http://schemas.openxmlformats.org/officeDocument/2006/relationships/slideLayout" Target="../slideLayouts/slideLayout345.xml"/><Relationship Id="rId28" Type="http://schemas.openxmlformats.org/officeDocument/2006/relationships/slideLayout" Target="../slideLayouts/slideLayout350.xml"/><Relationship Id="rId10" Type="http://schemas.openxmlformats.org/officeDocument/2006/relationships/slideLayout" Target="../slideLayouts/slideLayout332.xml"/><Relationship Id="rId19" Type="http://schemas.openxmlformats.org/officeDocument/2006/relationships/slideLayout" Target="../slideLayouts/slideLayout341.xml"/><Relationship Id="rId31" Type="http://schemas.openxmlformats.org/officeDocument/2006/relationships/slideLayout" Target="../slideLayouts/slideLayout353.xml"/><Relationship Id="rId4" Type="http://schemas.openxmlformats.org/officeDocument/2006/relationships/slideLayout" Target="../slideLayouts/slideLayout326.xml"/><Relationship Id="rId9" Type="http://schemas.openxmlformats.org/officeDocument/2006/relationships/slideLayout" Target="../slideLayouts/slideLayout331.xml"/><Relationship Id="rId14" Type="http://schemas.openxmlformats.org/officeDocument/2006/relationships/slideLayout" Target="../slideLayouts/slideLayout336.xml"/><Relationship Id="rId22" Type="http://schemas.openxmlformats.org/officeDocument/2006/relationships/slideLayout" Target="../slideLayouts/slideLayout344.xml"/><Relationship Id="rId27" Type="http://schemas.openxmlformats.org/officeDocument/2006/relationships/slideLayout" Target="../slideLayouts/slideLayout349.xml"/><Relationship Id="rId30" Type="http://schemas.openxmlformats.org/officeDocument/2006/relationships/slideLayout" Target="../slideLayouts/slideLayout352.xml"/><Relationship Id="rId35"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fr-FR"/>
          </a:p>
        </p:txBody>
      </p:sp>
      <p:sp>
        <p:nvSpPr>
          <p:cNvPr id="3" name="Text Placeholder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4" name="Date Placeholder 3"/>
          <p:cNvSpPr>
            <a:spLocks noGrp="1"/>
          </p:cNvSpPr>
          <p:nvPr>
            <p:ph type="dt" sz="half" idx="2"/>
          </p:nvPr>
        </p:nvSpPr>
        <p:spPr>
          <a:xfrm>
            <a:off x="457200" y="635643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18A89A-BF98-4E6C-A384-C5DE13BC0028}" type="datetimeFigureOut">
              <a:rPr lang="fr-FR" smtClean="0"/>
              <a:t>17/09/2015</a:t>
            </a:fld>
            <a:endParaRPr lang="fr-FR"/>
          </a:p>
        </p:txBody>
      </p:sp>
      <p:sp>
        <p:nvSpPr>
          <p:cNvPr id="5" name="Footer Placeholder 4"/>
          <p:cNvSpPr>
            <a:spLocks noGrp="1"/>
          </p:cNvSpPr>
          <p:nvPr>
            <p:ph type="ftr" sz="quarter" idx="3"/>
          </p:nvPr>
        </p:nvSpPr>
        <p:spPr>
          <a:xfrm>
            <a:off x="3124200" y="635643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553201" y="635643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1791B6-DADA-4216-A216-ED6874A42468}" type="slidenum">
              <a:rPr lang="fr-FR" smtClean="0"/>
              <a:t>‹#›</a:t>
            </a:fld>
            <a:endParaRPr lang="fr-FR"/>
          </a:p>
        </p:txBody>
      </p:sp>
    </p:spTree>
    <p:extLst>
      <p:ext uri="{BB962C8B-B14F-4D97-AF65-F5344CB8AC3E}">
        <p14:creationId xmlns:p14="http://schemas.microsoft.com/office/powerpoint/2010/main" val="2589085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4135"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20" y="454877"/>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231F20"/>
                </a:solidFill>
                <a:cs typeface="CiscoSans Thin"/>
              </a:rPr>
              <a:t>Cisco Confidential</a:t>
            </a:r>
          </a:p>
        </p:txBody>
      </p:sp>
      <p:sp>
        <p:nvSpPr>
          <p:cNvPr id="5" name="Rectangle 7"/>
          <p:cNvSpPr>
            <a:spLocks noChangeArrowheads="1"/>
          </p:cNvSpPr>
          <p:nvPr/>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231F20"/>
                </a:solidFill>
                <a:cs typeface="CiscoSans Thin"/>
              </a:rPr>
              <a:pPr algn="r" defTabSz="610846"/>
              <a:t>‹#›</a:t>
            </a:fld>
            <a:endParaRPr lang="en-US" sz="600" dirty="0">
              <a:solidFill>
                <a:srgbClr val="231F20"/>
              </a:solidFill>
              <a:cs typeface="CiscoSans Thin"/>
            </a:endParaRPr>
          </a:p>
        </p:txBody>
      </p:sp>
      <p:sp>
        <p:nvSpPr>
          <p:cNvPr id="6" name="Rectangle 4"/>
          <p:cNvSpPr>
            <a:spLocks noChangeArrowheads="1"/>
          </p:cNvSpPr>
          <p:nvPr/>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231F20"/>
                </a:solidFill>
                <a:cs typeface="CiscoSans Thin"/>
              </a:rPr>
              <a:t>© 2013-2014  Cisco and/or its affiliates. All rights reserved.</a:t>
            </a:r>
            <a:endParaRPr lang="en-US" sz="600" dirty="0">
              <a:solidFill>
                <a:srgbClr val="231F20"/>
              </a:solidFill>
              <a:cs typeface="CiscoSans Thin"/>
            </a:endParaRPr>
          </a:p>
        </p:txBody>
      </p:sp>
      <p:cxnSp>
        <p:nvCxnSpPr>
          <p:cNvPr id="8" name="Straight Connector 7"/>
          <p:cNvCxnSpPr/>
          <p:nvPr/>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82402288"/>
      </p:ext>
    </p:extLst>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 id="2147484025" r:id="rId12"/>
    <p:sldLayoutId id="2147484026" r:id="rId13"/>
    <p:sldLayoutId id="2147484027" r:id="rId14"/>
    <p:sldLayoutId id="2147484028" r:id="rId15"/>
    <p:sldLayoutId id="2147484029" r:id="rId16"/>
    <p:sldLayoutId id="2147484030" r:id="rId17"/>
    <p:sldLayoutId id="2147484031" r:id="rId18"/>
    <p:sldLayoutId id="2147484032" r:id="rId19"/>
    <p:sldLayoutId id="2147484033" r:id="rId20"/>
    <p:sldLayoutId id="2147484034" r:id="rId21"/>
    <p:sldLayoutId id="2147484035" r:id="rId22"/>
    <p:sldLayoutId id="2147484036" r:id="rId23"/>
    <p:sldLayoutId id="2147484037" r:id="rId24"/>
    <p:sldLayoutId id="2147484038" r:id="rId25"/>
    <p:sldLayoutId id="2147484039" r:id="rId26"/>
    <p:sldLayoutId id="2147484040" r:id="rId27"/>
    <p:sldLayoutId id="2147484041" r:id="rId28"/>
    <p:sldLayoutId id="2147484042" r:id="rId29"/>
    <p:sldLayoutId id="2147484043" r:id="rId30"/>
    <p:sldLayoutId id="2147484044" r:id="rId31"/>
    <p:sldLayoutId id="2147484045" r:id="rId32"/>
    <p:sldLayoutId id="2147484046" r:id="rId33"/>
    <p:sldLayoutId id="2147484047" r:id="rId34"/>
    <p:sldLayoutId id="2147484048" r:id="rId35"/>
    <p:sldLayoutId id="2147484049" r:id="rId36"/>
    <p:sldLayoutId id="2147484050" r:id="rId37"/>
    <p:sldLayoutId id="2147484051" r:id="rId38"/>
    <p:sldLayoutId id="2147484052" r:id="rId39"/>
    <p:sldLayoutId id="2147484053" r:id="rId40"/>
    <p:sldLayoutId id="2147484054" r:id="rId41"/>
    <p:sldLayoutId id="2147484055" r:id="rId42"/>
    <p:sldLayoutId id="2147484056" r:id="rId43"/>
    <p:sldLayoutId id="2147484057" r:id="rId44"/>
    <p:sldLayoutId id="2147484058" r:id="rId45"/>
    <p:sldLayoutId id="2147484059" r:id="rId46"/>
    <p:sldLayoutId id="2147484060" r:id="rId47"/>
    <p:sldLayoutId id="2147484061" r:id="rId48"/>
    <p:sldLayoutId id="2147484062" r:id="rId49"/>
    <p:sldLayoutId id="2147484063" r:id="rId50"/>
    <p:sldLayoutId id="2147484064" r:id="rId51"/>
    <p:sldLayoutId id="2147484065" r:id="rId52"/>
    <p:sldLayoutId id="2147484066" r:id="rId53"/>
    <p:sldLayoutId id="2147484067" r:id="rId54"/>
    <p:sldLayoutId id="2147484068" r:id="rId55"/>
    <p:sldLayoutId id="2147484069" r:id="rId56"/>
    <p:sldLayoutId id="2147484070" r:id="rId57"/>
    <p:sldLayoutId id="2147484071" r:id="rId58"/>
    <p:sldLayoutId id="2147484072" r:id="rId59"/>
    <p:sldLayoutId id="2147484073" r:id="rId60"/>
  </p:sldLayoutIdLst>
  <p:transition spd="slow">
    <p:wipe/>
  </p:transition>
  <p:timing>
    <p:tnLst>
      <p:par>
        <p:cTn id="1" dur="indefinite" restart="never" nodeType="tmRoot"/>
      </p:par>
    </p:tnLst>
  </p:timing>
  <p:txStyles>
    <p:titleStyle>
      <a:lvl1pPr algn="l" defTabSz="685891" rtl="0" eaLnBrk="1" latinLnBrk="0" hangingPunct="1">
        <a:lnSpc>
          <a:spcPct val="80000"/>
        </a:lnSpc>
        <a:spcBef>
          <a:spcPct val="0"/>
        </a:spcBef>
        <a:buNone/>
        <a:defRPr lang="en-US" sz="2500" b="0" kern="1200" spc="0" baseline="0" dirty="0">
          <a:solidFill>
            <a:schemeClr val="accent4"/>
          </a:solidFill>
          <a:latin typeface="+mj-lt"/>
          <a:ea typeface="+mj-ea"/>
          <a:cs typeface="CiscoSans"/>
        </a:defRPr>
      </a:lvl1pPr>
    </p:titleStyle>
    <p:bodyStyle>
      <a:lvl1pPr marL="171473" indent="-171473" algn="l" defTabSz="685891" rtl="0" eaLnBrk="1" latinLnBrk="0" hangingPunct="1">
        <a:lnSpc>
          <a:spcPct val="95000"/>
        </a:lnSpc>
        <a:spcBef>
          <a:spcPts val="1080"/>
        </a:spcBef>
        <a:buClr>
          <a:schemeClr val="tx2"/>
        </a:buClr>
        <a:buSzPct val="90000"/>
        <a:buFont typeface="Arial" pitchFamily="34" charset="0"/>
        <a:buChar char="•"/>
        <a:tabLst/>
        <a:defRPr lang="en-US" sz="1500" kern="1200" dirty="0" smtClean="0">
          <a:solidFill>
            <a:schemeClr val="tx1"/>
          </a:solidFill>
          <a:latin typeface="+mn-lt"/>
          <a:ea typeface="+mn-ea"/>
          <a:cs typeface="CiscoSans"/>
        </a:defRPr>
      </a:lvl1pPr>
      <a:lvl2pPr marL="360000" indent="-216000" algn="l" defTabSz="685891" rtl="0" eaLnBrk="1" latinLnBrk="0" hangingPunct="1">
        <a:lnSpc>
          <a:spcPct val="95000"/>
        </a:lnSpc>
        <a:spcBef>
          <a:spcPts val="600"/>
        </a:spcBef>
        <a:buClr>
          <a:schemeClr val="tx2"/>
        </a:buClr>
        <a:buFont typeface="Arial"/>
        <a:buChar char="•"/>
        <a:defRPr lang="en-US" sz="1400" kern="1200" dirty="0" smtClean="0">
          <a:solidFill>
            <a:schemeClr val="tx1"/>
          </a:solidFill>
          <a:latin typeface="+mn-lt"/>
          <a:ea typeface="+mn-ea"/>
          <a:cs typeface="CiscoSans"/>
        </a:defRPr>
      </a:lvl2pPr>
      <a:lvl3pPr marL="432000" indent="-171450" algn="l" defTabSz="685891" rtl="0" eaLnBrk="1" latinLnBrk="0" hangingPunct="1">
        <a:lnSpc>
          <a:spcPct val="95000"/>
        </a:lnSpc>
        <a:spcBef>
          <a:spcPts val="630"/>
        </a:spcBef>
        <a:buFont typeface="Arial"/>
        <a:buChar char="•"/>
        <a:defRPr lang="en-US" sz="1200" kern="1200" dirty="0" smtClean="0">
          <a:solidFill>
            <a:schemeClr val="tx1"/>
          </a:solidFill>
          <a:latin typeface="+mn-lt"/>
          <a:ea typeface="+mn-ea"/>
          <a:cs typeface="CiscoSans"/>
        </a:defRPr>
      </a:lvl3pPr>
      <a:lvl4pPr marL="504000" indent="-171450" algn="l" defTabSz="685891" rtl="0" eaLnBrk="1" latinLnBrk="0" hangingPunct="1">
        <a:lnSpc>
          <a:spcPct val="95000"/>
        </a:lnSpc>
        <a:spcBef>
          <a:spcPts val="630"/>
        </a:spcBef>
        <a:buFont typeface="Arial"/>
        <a:buChar char="•"/>
        <a:defRPr lang="en-US" sz="1100" kern="1200" dirty="0" smtClean="0">
          <a:solidFill>
            <a:schemeClr val="tx1"/>
          </a:solidFill>
          <a:latin typeface="+mn-lt"/>
          <a:ea typeface="+mn-ea"/>
          <a:cs typeface="CiscoSans"/>
        </a:defRPr>
      </a:lvl4pPr>
      <a:lvl5pPr marL="576000" indent="-171450" algn="l" defTabSz="685891" rtl="0" eaLnBrk="1" latinLnBrk="0" hangingPunct="1">
        <a:lnSpc>
          <a:spcPct val="95000"/>
        </a:lnSpc>
        <a:spcBef>
          <a:spcPts val="630"/>
        </a:spcBef>
        <a:buFont typeface="Arial"/>
        <a:buChar char="•"/>
        <a:defRPr lang="en-US" sz="1100" kern="1200" dirty="0">
          <a:solidFill>
            <a:schemeClr val="tx1"/>
          </a:solidFill>
          <a:latin typeface="+mn-lt"/>
          <a:ea typeface="+mn-ea"/>
          <a:cs typeface="CiscoSans"/>
        </a:defRPr>
      </a:lvl5pPr>
      <a:lvl6pPr marL="864000" indent="-171473" algn="l" defTabSz="685891"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6000" indent="-171450" algn="l" defTabSz="685891"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620" indent="0" algn="l" defTabSz="685891" rtl="0" eaLnBrk="1" latinLnBrk="0" hangingPunct="1">
        <a:spcBef>
          <a:spcPct val="20000"/>
        </a:spcBef>
        <a:buFont typeface="Arial" pitchFamily="34" charset="0"/>
        <a:buNone/>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20" y="454877"/>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231F20"/>
                </a:solidFill>
                <a:cs typeface="CiscoSans Thin"/>
              </a:rPr>
              <a:t>Cisco Confidential</a:t>
            </a:r>
          </a:p>
        </p:txBody>
      </p:sp>
      <p:sp>
        <p:nvSpPr>
          <p:cNvPr id="5" name="Rectangle 7"/>
          <p:cNvSpPr>
            <a:spLocks noChangeArrowheads="1"/>
          </p:cNvSpPr>
          <p:nvPr/>
        </p:nvSpPr>
        <p:spPr bwMode="ltGray">
          <a:xfrm>
            <a:off x="8662393"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231F20"/>
                </a:solidFill>
                <a:cs typeface="CiscoSans Thin"/>
              </a:rPr>
              <a:pPr algn="r" defTabSz="610846"/>
              <a:t>‹#›</a:t>
            </a:fld>
            <a:endParaRPr lang="en-US" sz="600" dirty="0">
              <a:solidFill>
                <a:srgbClr val="231F20"/>
              </a:solidFill>
              <a:cs typeface="CiscoSans Thin"/>
            </a:endParaRPr>
          </a:p>
        </p:txBody>
      </p:sp>
      <p:sp>
        <p:nvSpPr>
          <p:cNvPr id="6" name="Rectangle 4"/>
          <p:cNvSpPr>
            <a:spLocks noChangeArrowheads="1"/>
          </p:cNvSpPr>
          <p:nvPr/>
        </p:nvSpPr>
        <p:spPr bwMode="ltGray">
          <a:xfrm>
            <a:off x="292085"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smtClean="0">
                <a:solidFill>
                  <a:srgbClr val="231F20"/>
                </a:solidFill>
                <a:cs typeface="CiscoSans Thin"/>
              </a:rPr>
              <a:t>© 2013-2014  Cisco and/or its affiliates. All rights reserved.</a:t>
            </a:r>
            <a:endParaRPr lang="en-US" sz="600" dirty="0">
              <a:solidFill>
                <a:srgbClr val="231F20"/>
              </a:solidFill>
              <a:cs typeface="CiscoSans Thin"/>
            </a:endParaRPr>
          </a:p>
        </p:txBody>
      </p:sp>
      <p:cxnSp>
        <p:nvCxnSpPr>
          <p:cNvPr id="8" name="Straight Connector 7"/>
          <p:cNvCxnSpPr/>
          <p:nvPr/>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67900664"/>
      </p:ext>
    </p:extLst>
  </p:cSld>
  <p:clrMap bg1="lt1" tx1="dk1" bg2="lt2" tx2="dk2" accent1="accent1" accent2="accent2" accent3="accent3" accent4="accent4" accent5="accent5" accent6="accent6" hlink="hlink" folHlink="folHlink"/>
  <p:sldLayoutIdLst>
    <p:sldLayoutId id="2147484075" r:id="rId1"/>
    <p:sldLayoutId id="2147484076" r:id="rId2"/>
    <p:sldLayoutId id="2147484077" r:id="rId3"/>
    <p:sldLayoutId id="2147484078" r:id="rId4"/>
    <p:sldLayoutId id="2147484079" r:id="rId5"/>
    <p:sldLayoutId id="2147484080" r:id="rId6"/>
    <p:sldLayoutId id="2147484081" r:id="rId7"/>
    <p:sldLayoutId id="2147484082" r:id="rId8"/>
    <p:sldLayoutId id="2147484083" r:id="rId9"/>
    <p:sldLayoutId id="2147484084" r:id="rId10"/>
    <p:sldLayoutId id="2147484085" r:id="rId11"/>
    <p:sldLayoutId id="2147484086" r:id="rId12"/>
    <p:sldLayoutId id="2147484087" r:id="rId13"/>
    <p:sldLayoutId id="2147484088" r:id="rId14"/>
    <p:sldLayoutId id="2147484089" r:id="rId15"/>
    <p:sldLayoutId id="2147484090" r:id="rId16"/>
    <p:sldLayoutId id="2147484091" r:id="rId17"/>
    <p:sldLayoutId id="2147484092" r:id="rId18"/>
    <p:sldLayoutId id="2147484093" r:id="rId19"/>
    <p:sldLayoutId id="2147484094" r:id="rId20"/>
    <p:sldLayoutId id="2147484095" r:id="rId21"/>
    <p:sldLayoutId id="2147484096" r:id="rId22"/>
    <p:sldLayoutId id="2147484097" r:id="rId23"/>
    <p:sldLayoutId id="2147484098" r:id="rId24"/>
    <p:sldLayoutId id="2147484099" r:id="rId25"/>
    <p:sldLayoutId id="2147484100" r:id="rId26"/>
    <p:sldLayoutId id="2147484101" r:id="rId27"/>
    <p:sldLayoutId id="2147484102" r:id="rId28"/>
    <p:sldLayoutId id="2147484103" r:id="rId29"/>
    <p:sldLayoutId id="2147484104" r:id="rId30"/>
    <p:sldLayoutId id="2147484105" r:id="rId31"/>
    <p:sldLayoutId id="2147484106" r:id="rId32"/>
    <p:sldLayoutId id="2147484107" r:id="rId33"/>
    <p:sldLayoutId id="2147484108" r:id="rId34"/>
    <p:sldLayoutId id="2147484109" r:id="rId35"/>
    <p:sldLayoutId id="2147484110" r:id="rId36"/>
    <p:sldLayoutId id="2147484111" r:id="rId37"/>
    <p:sldLayoutId id="2147484112" r:id="rId38"/>
    <p:sldLayoutId id="2147484113" r:id="rId39"/>
    <p:sldLayoutId id="2147484114" r:id="rId40"/>
    <p:sldLayoutId id="2147484115" r:id="rId41"/>
    <p:sldLayoutId id="2147484116" r:id="rId42"/>
    <p:sldLayoutId id="2147484117" r:id="rId43"/>
    <p:sldLayoutId id="2147484118" r:id="rId44"/>
    <p:sldLayoutId id="2147484119" r:id="rId45"/>
    <p:sldLayoutId id="2147484120" r:id="rId46"/>
    <p:sldLayoutId id="2147484121" r:id="rId47"/>
    <p:sldLayoutId id="2147484122" r:id="rId48"/>
    <p:sldLayoutId id="2147484123" r:id="rId49"/>
    <p:sldLayoutId id="2147484124" r:id="rId50"/>
    <p:sldLayoutId id="2147484125" r:id="rId51"/>
    <p:sldLayoutId id="2147484126" r:id="rId52"/>
    <p:sldLayoutId id="2147484127" r:id="rId53"/>
    <p:sldLayoutId id="2147484128" r:id="rId54"/>
    <p:sldLayoutId id="2147484129" r:id="rId55"/>
    <p:sldLayoutId id="2147484130" r:id="rId56"/>
    <p:sldLayoutId id="2147484131" r:id="rId57"/>
    <p:sldLayoutId id="2147484132" r:id="rId58"/>
    <p:sldLayoutId id="2147484133" r:id="rId59"/>
    <p:sldLayoutId id="2147484134" r:id="rId60"/>
  </p:sldLayoutIdLst>
  <p:transition spd="slow">
    <p:wipe/>
  </p:transition>
  <p:timing>
    <p:tnLst>
      <p:par>
        <p:cTn id="1" dur="indefinite" restart="never" nodeType="tmRoot"/>
      </p:par>
    </p:tnLst>
  </p:timing>
  <p:txStyles>
    <p:titleStyle>
      <a:lvl1pPr algn="l" defTabSz="685891" rtl="0" eaLnBrk="1" latinLnBrk="0" hangingPunct="1">
        <a:lnSpc>
          <a:spcPct val="80000"/>
        </a:lnSpc>
        <a:spcBef>
          <a:spcPct val="0"/>
        </a:spcBef>
        <a:buNone/>
        <a:defRPr lang="en-US" sz="2500" b="0" kern="1200" spc="0" baseline="0" dirty="0">
          <a:solidFill>
            <a:schemeClr val="accent4"/>
          </a:solidFill>
          <a:latin typeface="+mj-lt"/>
          <a:ea typeface="+mj-ea"/>
          <a:cs typeface="CiscoSans"/>
        </a:defRPr>
      </a:lvl1pPr>
    </p:titleStyle>
    <p:bodyStyle>
      <a:lvl1pPr marL="171473" indent="-171473" algn="l" defTabSz="685891" rtl="0" eaLnBrk="1" latinLnBrk="0" hangingPunct="1">
        <a:lnSpc>
          <a:spcPct val="95000"/>
        </a:lnSpc>
        <a:spcBef>
          <a:spcPts val="1080"/>
        </a:spcBef>
        <a:buClr>
          <a:schemeClr val="tx2"/>
        </a:buClr>
        <a:buSzPct val="90000"/>
        <a:buFont typeface="Arial" pitchFamily="34" charset="0"/>
        <a:buChar char="•"/>
        <a:tabLst/>
        <a:defRPr lang="en-US" sz="1500" kern="1200" dirty="0" smtClean="0">
          <a:solidFill>
            <a:schemeClr val="tx1"/>
          </a:solidFill>
          <a:latin typeface="+mn-lt"/>
          <a:ea typeface="+mn-ea"/>
          <a:cs typeface="CiscoSans"/>
        </a:defRPr>
      </a:lvl1pPr>
      <a:lvl2pPr marL="360000" indent="-216000" algn="l" defTabSz="685891" rtl="0" eaLnBrk="1" latinLnBrk="0" hangingPunct="1">
        <a:lnSpc>
          <a:spcPct val="95000"/>
        </a:lnSpc>
        <a:spcBef>
          <a:spcPts val="600"/>
        </a:spcBef>
        <a:buClr>
          <a:schemeClr val="tx2"/>
        </a:buClr>
        <a:buFont typeface="Arial"/>
        <a:buChar char="•"/>
        <a:defRPr lang="en-US" sz="1400" kern="1200" dirty="0" smtClean="0">
          <a:solidFill>
            <a:schemeClr val="tx1"/>
          </a:solidFill>
          <a:latin typeface="+mn-lt"/>
          <a:ea typeface="+mn-ea"/>
          <a:cs typeface="CiscoSans"/>
        </a:defRPr>
      </a:lvl2pPr>
      <a:lvl3pPr marL="432000" indent="-171450" algn="l" defTabSz="685891" rtl="0" eaLnBrk="1" latinLnBrk="0" hangingPunct="1">
        <a:lnSpc>
          <a:spcPct val="95000"/>
        </a:lnSpc>
        <a:spcBef>
          <a:spcPts val="630"/>
        </a:spcBef>
        <a:buFont typeface="Arial"/>
        <a:buChar char="•"/>
        <a:defRPr lang="en-US" sz="1200" kern="1200" dirty="0" smtClean="0">
          <a:solidFill>
            <a:schemeClr val="tx1"/>
          </a:solidFill>
          <a:latin typeface="+mn-lt"/>
          <a:ea typeface="+mn-ea"/>
          <a:cs typeface="CiscoSans"/>
        </a:defRPr>
      </a:lvl3pPr>
      <a:lvl4pPr marL="504000" indent="-171450" algn="l" defTabSz="685891" rtl="0" eaLnBrk="1" latinLnBrk="0" hangingPunct="1">
        <a:lnSpc>
          <a:spcPct val="95000"/>
        </a:lnSpc>
        <a:spcBef>
          <a:spcPts val="630"/>
        </a:spcBef>
        <a:buFont typeface="Arial"/>
        <a:buChar char="•"/>
        <a:defRPr lang="en-US" sz="1100" kern="1200" dirty="0" smtClean="0">
          <a:solidFill>
            <a:schemeClr val="tx1"/>
          </a:solidFill>
          <a:latin typeface="+mn-lt"/>
          <a:ea typeface="+mn-ea"/>
          <a:cs typeface="CiscoSans"/>
        </a:defRPr>
      </a:lvl4pPr>
      <a:lvl5pPr marL="576000" indent="-171450" algn="l" defTabSz="685891" rtl="0" eaLnBrk="1" latinLnBrk="0" hangingPunct="1">
        <a:lnSpc>
          <a:spcPct val="95000"/>
        </a:lnSpc>
        <a:spcBef>
          <a:spcPts val="630"/>
        </a:spcBef>
        <a:buFont typeface="Arial"/>
        <a:buChar char="•"/>
        <a:defRPr lang="en-US" sz="1100" kern="1200" dirty="0">
          <a:solidFill>
            <a:schemeClr val="tx1"/>
          </a:solidFill>
          <a:latin typeface="+mn-lt"/>
          <a:ea typeface="+mn-ea"/>
          <a:cs typeface="CiscoSans"/>
        </a:defRPr>
      </a:lvl5pPr>
      <a:lvl6pPr marL="864000" indent="-171473" algn="l" defTabSz="685891"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6000" indent="-171450" algn="l" defTabSz="685891"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620" indent="0" algn="l" defTabSz="685891" rtl="0" eaLnBrk="1" latinLnBrk="0" hangingPunct="1">
        <a:spcBef>
          <a:spcPct val="20000"/>
        </a:spcBef>
        <a:buFont typeface="Arial" pitchFamily="34" charset="0"/>
        <a:buNone/>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9702" y="432215"/>
            <a:ext cx="8588861" cy="838200"/>
          </a:xfrm>
          <a:prstGeom prst="rect">
            <a:avLst/>
          </a:prstGeom>
        </p:spPr>
        <p:txBody>
          <a:bodyPr vert="horz" lIns="82284" tIns="45715" rIns="82284" bIns="45715" rtlCol="0" anchor="t"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2" y="1339750"/>
            <a:ext cx="8551441" cy="4965699"/>
          </a:xfrm>
          <a:prstGeom prst="rect">
            <a:avLst/>
          </a:prstGeom>
        </p:spPr>
        <p:txBody>
          <a:bodyPr vert="horz" lIns="91428" tIns="45715" rIns="91428" bIns="45715"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51418" y="6570947"/>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1" name="Rectangle 5"/>
          <p:cNvSpPr>
            <a:spLocks noChangeArrowheads="1"/>
          </p:cNvSpPr>
          <p:nvPr/>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9" name="Rectangle 7"/>
          <p:cNvSpPr>
            <a:spLocks noChangeArrowheads="1"/>
          </p:cNvSpPr>
          <p:nvPr/>
        </p:nvSpPr>
        <p:spPr bwMode="ltGray">
          <a:xfrm>
            <a:off x="8624018"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8" name="Rectangle 7"/>
          <p:cNvSpPr/>
          <p:nvPr/>
        </p:nvSpPr>
        <p:spPr>
          <a:xfrm>
            <a:off x="232537" y="6569196"/>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1720444405"/>
      </p:ext>
    </p:extLst>
  </p:cSld>
  <p:clrMap bg1="lt1" tx1="dk1" bg2="lt2" tx2="dk2" accent1="accent1" accent2="accent2" accent3="accent3" accent4="accent4" accent5="accent5" accent6="accent6" hlink="hlink" folHlink="folHlink"/>
  <p:sldLayoutIdLst>
    <p:sldLayoutId id="2147484137" r:id="rId1"/>
    <p:sldLayoutId id="2147484138" r:id="rId2"/>
    <p:sldLayoutId id="2147484139" r:id="rId3"/>
    <p:sldLayoutId id="2147484140" r:id="rId4"/>
    <p:sldLayoutId id="2147484141" r:id="rId5"/>
    <p:sldLayoutId id="2147484142" r:id="rId6"/>
    <p:sldLayoutId id="2147484143" r:id="rId7"/>
    <p:sldLayoutId id="2147484144" r:id="rId8"/>
    <p:sldLayoutId id="2147484145" r:id="rId9"/>
    <p:sldLayoutId id="2147484146" r:id="rId10"/>
    <p:sldLayoutId id="2147484147" r:id="rId11"/>
    <p:sldLayoutId id="2147484148" r:id="rId12"/>
    <p:sldLayoutId id="2147484149" r:id="rId13"/>
    <p:sldLayoutId id="2147484150" r:id="rId14"/>
    <p:sldLayoutId id="2147484151" r:id="rId15"/>
    <p:sldLayoutId id="2147484152" r:id="rId16"/>
    <p:sldLayoutId id="2147484153" r:id="rId17"/>
    <p:sldLayoutId id="2147484154" r:id="rId18"/>
    <p:sldLayoutId id="2147484155" r:id="rId19"/>
    <p:sldLayoutId id="2147484156" r:id="rId20"/>
    <p:sldLayoutId id="2147484157" r:id="rId21"/>
    <p:sldLayoutId id="2147484158" r:id="rId22"/>
    <p:sldLayoutId id="2147484159" r:id="rId23"/>
    <p:sldLayoutId id="2147484160" r:id="rId24"/>
    <p:sldLayoutId id="2147484161" r:id="rId25"/>
    <p:sldLayoutId id="2147484162" r:id="rId26"/>
    <p:sldLayoutId id="2147484163" r:id="rId27"/>
    <p:sldLayoutId id="2147484164" r:id="rId28"/>
    <p:sldLayoutId id="2147484165" r:id="rId29"/>
  </p:sldLayoutIdLst>
  <p:transition>
    <p:wipe dir="r"/>
  </p:transition>
  <p:timing>
    <p:tnLst>
      <p:par>
        <p:cTn id="1" dur="indefinite" restart="never" nodeType="tmRoot"/>
      </p:par>
    </p:tnLst>
  </p:timing>
  <p:txStyles>
    <p:titleStyle>
      <a:lvl1pPr algn="l" defTabSz="914285" rtl="0" eaLnBrk="1" latinLnBrk="0" hangingPunct="1">
        <a:lnSpc>
          <a:spcPct val="80000"/>
        </a:lnSpc>
        <a:spcBef>
          <a:spcPct val="0"/>
        </a:spcBef>
        <a:buNone/>
        <a:defRPr lang="en-US" sz="36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p:titleStyle>
    <p:bodyStyle>
      <a:lvl1pPr marL="228572" indent="-228572" algn="l" defTabSz="914285" rtl="0" eaLnBrk="1" latinLnBrk="0" hangingPunct="1">
        <a:lnSpc>
          <a:spcPct val="95000"/>
        </a:lnSpc>
        <a:spcBef>
          <a:spcPts val="1440"/>
        </a:spcBef>
        <a:buClr>
          <a:schemeClr val="accent5"/>
        </a:buClr>
        <a:buSzPct val="90000"/>
        <a:buFont typeface="Arial" pitchFamily="34" charset="0"/>
        <a:buChar char="•"/>
        <a:tabLst/>
        <a:defRPr lang="en-US" sz="2400" kern="1200" dirty="0" smtClean="0">
          <a:solidFill>
            <a:schemeClr val="tx1"/>
          </a:solidFill>
          <a:latin typeface="+mj-lt"/>
          <a:ea typeface="+mn-ea"/>
          <a:cs typeface="+mn-cs"/>
        </a:defRPr>
      </a:lvl1pPr>
      <a:lvl2pPr marL="406352" indent="0" algn="l" defTabSz="914285" rtl="0" eaLnBrk="1" latinLnBrk="0" hangingPunct="1">
        <a:lnSpc>
          <a:spcPct val="95000"/>
        </a:lnSpc>
        <a:spcBef>
          <a:spcPts val="840"/>
        </a:spcBef>
        <a:buClr>
          <a:schemeClr val="accent1"/>
        </a:buClr>
        <a:buSzPct val="90000"/>
        <a:buFontTx/>
        <a:buNone/>
        <a:defRPr lang="en-US" sz="2000" kern="1200" dirty="0" smtClean="0">
          <a:solidFill>
            <a:schemeClr val="tx1"/>
          </a:solidFill>
          <a:latin typeface="+mj-lt"/>
          <a:ea typeface="+mn-ea"/>
          <a:cs typeface="+mn-cs"/>
        </a:defRPr>
      </a:lvl2pPr>
      <a:lvl3pPr marL="571428" indent="-1588" algn="l" defTabSz="914285" rtl="0" eaLnBrk="1" latinLnBrk="0" hangingPunct="1">
        <a:lnSpc>
          <a:spcPct val="95000"/>
        </a:lnSpc>
        <a:spcBef>
          <a:spcPts val="840"/>
        </a:spcBef>
        <a:buClr>
          <a:schemeClr val="accent1"/>
        </a:buClr>
        <a:buSzPct val="90000"/>
        <a:buFont typeface="Arial" pitchFamily="34" charset="0"/>
        <a:buNone/>
        <a:defRPr lang="en-US" sz="1900" kern="1200" dirty="0" smtClean="0">
          <a:solidFill>
            <a:schemeClr val="tx1"/>
          </a:solidFill>
          <a:latin typeface="+mj-lt"/>
          <a:ea typeface="+mn-ea"/>
          <a:cs typeface="+mn-cs"/>
        </a:defRPr>
      </a:lvl3pPr>
      <a:lvl4pPr marL="688889" indent="0" algn="l" defTabSz="914285" rtl="0" eaLnBrk="1" latinLnBrk="0" hangingPunct="1">
        <a:lnSpc>
          <a:spcPct val="95000"/>
        </a:lnSpc>
        <a:spcBef>
          <a:spcPts val="840"/>
        </a:spcBef>
        <a:buClr>
          <a:schemeClr val="accent1"/>
        </a:buClr>
        <a:buSzPct val="90000"/>
        <a:buFont typeface="Arial" pitchFamily="34" charset="0"/>
        <a:buNone/>
        <a:defRPr lang="en-US" sz="1600" kern="1200" dirty="0" smtClean="0">
          <a:solidFill>
            <a:schemeClr val="tx1"/>
          </a:solidFill>
          <a:latin typeface="+mj-lt"/>
          <a:ea typeface="+mn-ea"/>
          <a:cs typeface="+mn-cs"/>
        </a:defRPr>
      </a:lvl4pPr>
      <a:lvl5pPr marL="801588" indent="0" algn="l" defTabSz="914285" rtl="0" eaLnBrk="1" latinLnBrk="0" hangingPunct="1">
        <a:lnSpc>
          <a:spcPct val="95000"/>
        </a:lnSpc>
        <a:spcBef>
          <a:spcPts val="840"/>
        </a:spcBef>
        <a:buClr>
          <a:schemeClr val="accent1"/>
        </a:buClr>
        <a:buSzPct val="90000"/>
        <a:buFont typeface="Arial" pitchFamily="34" charset="0"/>
        <a:buNone/>
        <a:defRPr lang="en-US" sz="1600" kern="1200" dirty="0">
          <a:solidFill>
            <a:schemeClr val="tx1"/>
          </a:solidFill>
          <a:latin typeface="+mj-lt"/>
          <a:ea typeface="+mn-ea"/>
          <a:cs typeface="+mn-cs"/>
        </a:defRPr>
      </a:lvl5pPr>
      <a:lvl6pPr marL="2514287"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8"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5" rtl="0" eaLnBrk="1" latinLnBrk="0" hangingPunct="1">
        <a:defRPr sz="1900" kern="1200">
          <a:solidFill>
            <a:schemeClr val="tx1"/>
          </a:solidFill>
          <a:latin typeface="+mn-lt"/>
          <a:ea typeface="+mn-ea"/>
          <a:cs typeface="+mn-cs"/>
        </a:defRPr>
      </a:lvl1pPr>
      <a:lvl2pPr marL="457141" algn="l" defTabSz="914285" rtl="0" eaLnBrk="1" latinLnBrk="0" hangingPunct="1">
        <a:defRPr sz="1900" kern="1200">
          <a:solidFill>
            <a:schemeClr val="tx1"/>
          </a:solidFill>
          <a:latin typeface="+mn-lt"/>
          <a:ea typeface="+mn-ea"/>
          <a:cs typeface="+mn-cs"/>
        </a:defRPr>
      </a:lvl2pPr>
      <a:lvl3pPr marL="914285" algn="l" defTabSz="914285" rtl="0" eaLnBrk="1" latinLnBrk="0" hangingPunct="1">
        <a:defRPr sz="1900" kern="1200">
          <a:solidFill>
            <a:schemeClr val="tx1"/>
          </a:solidFill>
          <a:latin typeface="+mn-lt"/>
          <a:ea typeface="+mn-ea"/>
          <a:cs typeface="+mn-cs"/>
        </a:defRPr>
      </a:lvl3pPr>
      <a:lvl4pPr marL="1371428" algn="l" defTabSz="914285" rtl="0" eaLnBrk="1" latinLnBrk="0" hangingPunct="1">
        <a:defRPr sz="1900" kern="1200">
          <a:solidFill>
            <a:schemeClr val="tx1"/>
          </a:solidFill>
          <a:latin typeface="+mn-lt"/>
          <a:ea typeface="+mn-ea"/>
          <a:cs typeface="+mn-cs"/>
        </a:defRPr>
      </a:lvl4pPr>
      <a:lvl5pPr marL="1828572" algn="l" defTabSz="914285" rtl="0" eaLnBrk="1" latinLnBrk="0" hangingPunct="1">
        <a:defRPr sz="1900" kern="1200">
          <a:solidFill>
            <a:schemeClr val="tx1"/>
          </a:solidFill>
          <a:latin typeface="+mn-lt"/>
          <a:ea typeface="+mn-ea"/>
          <a:cs typeface="+mn-cs"/>
        </a:defRPr>
      </a:lvl5pPr>
      <a:lvl6pPr marL="2285713" algn="l" defTabSz="914285" rtl="0" eaLnBrk="1" latinLnBrk="0" hangingPunct="1">
        <a:defRPr sz="1900" kern="1200">
          <a:solidFill>
            <a:schemeClr val="tx1"/>
          </a:solidFill>
          <a:latin typeface="+mn-lt"/>
          <a:ea typeface="+mn-ea"/>
          <a:cs typeface="+mn-cs"/>
        </a:defRPr>
      </a:lvl6pPr>
      <a:lvl7pPr marL="2742857" algn="l" defTabSz="914285" rtl="0" eaLnBrk="1" latinLnBrk="0" hangingPunct="1">
        <a:defRPr sz="1900" kern="1200">
          <a:solidFill>
            <a:schemeClr val="tx1"/>
          </a:solidFill>
          <a:latin typeface="+mn-lt"/>
          <a:ea typeface="+mn-ea"/>
          <a:cs typeface="+mn-cs"/>
        </a:defRPr>
      </a:lvl7pPr>
      <a:lvl8pPr marL="3200000" algn="l" defTabSz="914285" rtl="0" eaLnBrk="1" latinLnBrk="0" hangingPunct="1">
        <a:defRPr sz="1900" kern="1200">
          <a:solidFill>
            <a:schemeClr val="tx1"/>
          </a:solidFill>
          <a:latin typeface="+mn-lt"/>
          <a:ea typeface="+mn-ea"/>
          <a:cs typeface="+mn-cs"/>
        </a:defRPr>
      </a:lvl8pPr>
      <a:lvl9pPr marL="3657144" algn="l" defTabSz="914285" rtl="0" eaLnBrk="1" latinLnBrk="0" hangingPunct="1">
        <a:defRPr sz="19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9702" y="432215"/>
            <a:ext cx="8588861" cy="838200"/>
          </a:xfrm>
          <a:prstGeom prst="rect">
            <a:avLst/>
          </a:prstGeom>
        </p:spPr>
        <p:txBody>
          <a:bodyPr vert="horz" lIns="82284" tIns="45715" rIns="82284" bIns="45715" rtlCol="0" anchor="t"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2" y="1339750"/>
            <a:ext cx="8551441" cy="4965699"/>
          </a:xfrm>
          <a:prstGeom prst="rect">
            <a:avLst/>
          </a:prstGeom>
        </p:spPr>
        <p:txBody>
          <a:bodyPr vert="horz" lIns="91428" tIns="45715" rIns="91428" bIns="45715"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51417" y="6570945"/>
            <a:ext cx="3420515" cy="190643"/>
          </a:xfrm>
          <a:prstGeom prst="rect">
            <a:avLst/>
          </a:prstGeom>
          <a:noFill/>
          <a:ln w="9525">
            <a:noFill/>
            <a:miter lim="800000"/>
            <a:headEnd/>
            <a:tailEnd/>
          </a:ln>
          <a:effectLst/>
        </p:spPr>
        <p:txBody>
          <a:bodyPr wrap="square" lIns="82112" tIns="41055" rIns="82112" bIns="41055" anchor="b" anchorCtr="0">
            <a:spAutoFit/>
          </a:bodyPr>
          <a:lstStyle/>
          <a:p>
            <a:pPr defTabSz="814285"/>
            <a:r>
              <a:rPr lang="en-US" sz="700" dirty="0" smtClean="0">
                <a:solidFill>
                  <a:srgbClr val="BFBFBF"/>
                </a:solidFill>
              </a:rPr>
              <a:t>© 2013 Cisco and/or its affiliates. All rights reserved.</a:t>
            </a:r>
            <a:endParaRPr lang="en-US" sz="700" dirty="0">
              <a:solidFill>
                <a:srgbClr val="BFBFBF"/>
              </a:solidFill>
            </a:endParaRPr>
          </a:p>
        </p:txBody>
      </p:sp>
      <p:sp>
        <p:nvSpPr>
          <p:cNvPr id="11" name="Rectangle 5"/>
          <p:cNvSpPr>
            <a:spLocks noChangeArrowheads="1"/>
          </p:cNvSpPr>
          <p:nvPr/>
        </p:nvSpPr>
        <p:spPr bwMode="ltGray">
          <a:xfrm>
            <a:off x="7690076" y="6569139"/>
            <a:ext cx="885577" cy="190634"/>
          </a:xfrm>
          <a:prstGeom prst="rect">
            <a:avLst/>
          </a:prstGeom>
          <a:noFill/>
          <a:ln w="9525">
            <a:noFill/>
            <a:miter lim="800000"/>
            <a:headEnd/>
            <a:tailEnd/>
          </a:ln>
          <a:effectLst/>
        </p:spPr>
        <p:txBody>
          <a:bodyPr wrap="none" lIns="82112" tIns="41055" rIns="82112" bIns="41055" anchor="b">
            <a:spAutoFit/>
          </a:bodyPr>
          <a:lstStyle/>
          <a:p>
            <a:pPr algn="r" defTabSz="814285"/>
            <a:r>
              <a:rPr lang="en-US" sz="700" dirty="0">
                <a:solidFill>
                  <a:srgbClr val="BFBFBF"/>
                </a:solidFill>
              </a:rPr>
              <a:t>Cisco Confidential</a:t>
            </a:r>
          </a:p>
        </p:txBody>
      </p:sp>
      <p:sp>
        <p:nvSpPr>
          <p:cNvPr id="9" name="Rectangle 7"/>
          <p:cNvSpPr>
            <a:spLocks noChangeArrowheads="1"/>
          </p:cNvSpPr>
          <p:nvPr/>
        </p:nvSpPr>
        <p:spPr bwMode="ltGray">
          <a:xfrm>
            <a:off x="8624017" y="6565035"/>
            <a:ext cx="276435" cy="190634"/>
          </a:xfrm>
          <a:prstGeom prst="rect">
            <a:avLst/>
          </a:prstGeom>
          <a:noFill/>
          <a:ln w="9525" algn="ctr">
            <a:noFill/>
            <a:miter lim="800000"/>
            <a:headEnd/>
            <a:tailEnd/>
          </a:ln>
          <a:effectLst/>
        </p:spPr>
        <p:txBody>
          <a:bodyPr wrap="none" lIns="82112" tIns="41055" rIns="82112" bIns="41055" anchor="b">
            <a:spAutoFit/>
          </a:bodyPr>
          <a:lstStyle/>
          <a:p>
            <a:pPr algn="r" defTabSz="814285"/>
            <a:fld id="{DFCF27A5-1A5B-48D3-A060-2758FFBB1ADD}" type="slidenum">
              <a:rPr lang="en-US" sz="700">
                <a:solidFill>
                  <a:srgbClr val="BFBFBF"/>
                </a:solidFill>
              </a:rPr>
              <a:pPr algn="r" defTabSz="814285"/>
              <a:t>‹#›</a:t>
            </a:fld>
            <a:endParaRPr lang="en-US" sz="700" dirty="0">
              <a:solidFill>
                <a:srgbClr val="BFBFBF"/>
              </a:solidFill>
            </a:endParaRPr>
          </a:p>
        </p:txBody>
      </p:sp>
      <p:sp>
        <p:nvSpPr>
          <p:cNvPr id="8" name="Rectangle 7"/>
          <p:cNvSpPr/>
          <p:nvPr/>
        </p:nvSpPr>
        <p:spPr>
          <a:xfrm>
            <a:off x="232536" y="6569194"/>
            <a:ext cx="8679017" cy="17279"/>
          </a:xfrm>
          <a:prstGeom prst="rect">
            <a:avLst/>
          </a:prstGeom>
          <a:gradFill flip="none" rotWithShape="1">
            <a:gsLst>
              <a:gs pos="0">
                <a:schemeClr val="accent5">
                  <a:lumMod val="75000"/>
                </a:schemeClr>
              </a:gs>
              <a:gs pos="100000">
                <a:schemeClr val="accent6"/>
              </a:gs>
              <a:gs pos="50000">
                <a:schemeClr val="accent5"/>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rtlCol="0" anchor="ctr"/>
          <a:lstStyle/>
          <a:p>
            <a:pPr algn="ctr" defTabSz="914285"/>
            <a:endParaRPr lang="en-US" sz="1900" dirty="0" smtClean="0">
              <a:solidFill>
                <a:srgbClr val="FFFFFF"/>
              </a:solidFill>
            </a:endParaRPr>
          </a:p>
        </p:txBody>
      </p:sp>
    </p:spTree>
    <p:extLst>
      <p:ext uri="{BB962C8B-B14F-4D97-AF65-F5344CB8AC3E}">
        <p14:creationId xmlns:p14="http://schemas.microsoft.com/office/powerpoint/2010/main" val="600497369"/>
      </p:ext>
    </p:extLst>
  </p:cSld>
  <p:clrMap bg1="lt1" tx1="dk1" bg2="lt2" tx2="dk2" accent1="accent1" accent2="accent2" accent3="accent3" accent4="accent4" accent5="accent5" accent6="accent6" hlink="hlink" folHlink="folHlink"/>
  <p:sldLayoutIdLst>
    <p:sldLayoutId id="2147484167" r:id="rId1"/>
    <p:sldLayoutId id="2147484168" r:id="rId2"/>
    <p:sldLayoutId id="2147484169" r:id="rId3"/>
    <p:sldLayoutId id="2147484170" r:id="rId4"/>
    <p:sldLayoutId id="2147484171" r:id="rId5"/>
    <p:sldLayoutId id="2147484172" r:id="rId6"/>
    <p:sldLayoutId id="2147484173" r:id="rId7"/>
    <p:sldLayoutId id="2147484174" r:id="rId8"/>
    <p:sldLayoutId id="2147484175" r:id="rId9"/>
    <p:sldLayoutId id="2147484176" r:id="rId10"/>
    <p:sldLayoutId id="2147484177" r:id="rId11"/>
    <p:sldLayoutId id="2147484178" r:id="rId12"/>
    <p:sldLayoutId id="2147484179" r:id="rId13"/>
    <p:sldLayoutId id="2147484180" r:id="rId14"/>
    <p:sldLayoutId id="2147484181" r:id="rId15"/>
    <p:sldLayoutId id="2147484182" r:id="rId16"/>
    <p:sldLayoutId id="2147484183" r:id="rId17"/>
    <p:sldLayoutId id="2147484184" r:id="rId18"/>
    <p:sldLayoutId id="2147484185" r:id="rId19"/>
    <p:sldLayoutId id="2147484186" r:id="rId20"/>
    <p:sldLayoutId id="2147484187" r:id="rId21"/>
    <p:sldLayoutId id="2147484188" r:id="rId22"/>
    <p:sldLayoutId id="2147484189" r:id="rId23"/>
    <p:sldLayoutId id="2147484190" r:id="rId24"/>
    <p:sldLayoutId id="2147484191" r:id="rId25"/>
    <p:sldLayoutId id="2147484192" r:id="rId26"/>
    <p:sldLayoutId id="2147484194" r:id="rId27"/>
    <p:sldLayoutId id="2147484195" r:id="rId28"/>
  </p:sldLayoutIdLst>
  <p:transition>
    <p:wipe dir="r"/>
  </p:transition>
  <p:timing>
    <p:tnLst>
      <p:par>
        <p:cTn id="1" dur="indefinite" restart="never" nodeType="tmRoot"/>
      </p:par>
    </p:tnLst>
  </p:timing>
  <p:txStyles>
    <p:titleStyle>
      <a:lvl1pPr algn="l" defTabSz="914285" rtl="0" eaLnBrk="1" latinLnBrk="0" hangingPunct="1">
        <a:lnSpc>
          <a:spcPct val="80000"/>
        </a:lnSpc>
        <a:spcBef>
          <a:spcPct val="0"/>
        </a:spcBef>
        <a:buNone/>
        <a:defRPr lang="en-US" sz="3600" b="0" kern="1200" spc="0" baseline="0" dirty="0">
          <a:gradFill>
            <a:gsLst>
              <a:gs pos="0">
                <a:schemeClr val="accent5">
                  <a:lumMod val="75000"/>
                </a:schemeClr>
              </a:gs>
              <a:gs pos="100000">
                <a:schemeClr val="accent6"/>
              </a:gs>
              <a:gs pos="50000">
                <a:schemeClr val="accent5"/>
              </a:gs>
            </a:gsLst>
            <a:lin ang="4260000" scaled="0"/>
          </a:gradFill>
          <a:latin typeface="+mj-lt"/>
          <a:ea typeface="+mj-ea"/>
          <a:cs typeface="+mj-cs"/>
        </a:defRPr>
      </a:lvl1pPr>
    </p:titleStyle>
    <p:bodyStyle>
      <a:lvl1pPr marL="228572" indent="-228572" algn="l" defTabSz="914285" rtl="0" eaLnBrk="1" latinLnBrk="0" hangingPunct="1">
        <a:lnSpc>
          <a:spcPct val="95000"/>
        </a:lnSpc>
        <a:spcBef>
          <a:spcPts val="1440"/>
        </a:spcBef>
        <a:buClr>
          <a:schemeClr val="accent5"/>
        </a:buClr>
        <a:buSzPct val="90000"/>
        <a:buFont typeface="Arial" pitchFamily="34" charset="0"/>
        <a:buChar char="•"/>
        <a:tabLst/>
        <a:defRPr lang="en-US" sz="2400" kern="1200" dirty="0" smtClean="0">
          <a:solidFill>
            <a:schemeClr val="tx1"/>
          </a:solidFill>
          <a:latin typeface="+mj-lt"/>
          <a:ea typeface="+mn-ea"/>
          <a:cs typeface="+mn-cs"/>
        </a:defRPr>
      </a:lvl1pPr>
      <a:lvl2pPr marL="406352" indent="0" algn="l" defTabSz="914285" rtl="0" eaLnBrk="1" latinLnBrk="0" hangingPunct="1">
        <a:lnSpc>
          <a:spcPct val="95000"/>
        </a:lnSpc>
        <a:spcBef>
          <a:spcPts val="840"/>
        </a:spcBef>
        <a:buClr>
          <a:schemeClr val="accent1"/>
        </a:buClr>
        <a:buSzPct val="90000"/>
        <a:buFontTx/>
        <a:buNone/>
        <a:defRPr lang="en-US" sz="2000" kern="1200" dirty="0" smtClean="0">
          <a:solidFill>
            <a:schemeClr val="tx1"/>
          </a:solidFill>
          <a:latin typeface="+mj-lt"/>
          <a:ea typeface="+mn-ea"/>
          <a:cs typeface="+mn-cs"/>
        </a:defRPr>
      </a:lvl2pPr>
      <a:lvl3pPr marL="571428" indent="-1588" algn="l" defTabSz="914285" rtl="0" eaLnBrk="1" latinLnBrk="0" hangingPunct="1">
        <a:lnSpc>
          <a:spcPct val="95000"/>
        </a:lnSpc>
        <a:spcBef>
          <a:spcPts val="840"/>
        </a:spcBef>
        <a:buClr>
          <a:schemeClr val="accent1"/>
        </a:buClr>
        <a:buSzPct val="90000"/>
        <a:buFont typeface="Arial" pitchFamily="34" charset="0"/>
        <a:buNone/>
        <a:defRPr lang="en-US" sz="1900" kern="1200" dirty="0" smtClean="0">
          <a:solidFill>
            <a:schemeClr val="tx1"/>
          </a:solidFill>
          <a:latin typeface="+mj-lt"/>
          <a:ea typeface="+mn-ea"/>
          <a:cs typeface="+mn-cs"/>
        </a:defRPr>
      </a:lvl3pPr>
      <a:lvl4pPr marL="688889" indent="0" algn="l" defTabSz="914285" rtl="0" eaLnBrk="1" latinLnBrk="0" hangingPunct="1">
        <a:lnSpc>
          <a:spcPct val="95000"/>
        </a:lnSpc>
        <a:spcBef>
          <a:spcPts val="840"/>
        </a:spcBef>
        <a:buClr>
          <a:schemeClr val="accent1"/>
        </a:buClr>
        <a:buSzPct val="90000"/>
        <a:buFont typeface="Arial" pitchFamily="34" charset="0"/>
        <a:buNone/>
        <a:defRPr lang="en-US" sz="1600" kern="1200" dirty="0" smtClean="0">
          <a:solidFill>
            <a:schemeClr val="tx1"/>
          </a:solidFill>
          <a:latin typeface="+mj-lt"/>
          <a:ea typeface="+mn-ea"/>
          <a:cs typeface="+mn-cs"/>
        </a:defRPr>
      </a:lvl4pPr>
      <a:lvl5pPr marL="801588" indent="0" algn="l" defTabSz="914285" rtl="0" eaLnBrk="1" latinLnBrk="0" hangingPunct="1">
        <a:lnSpc>
          <a:spcPct val="95000"/>
        </a:lnSpc>
        <a:spcBef>
          <a:spcPts val="840"/>
        </a:spcBef>
        <a:buClr>
          <a:schemeClr val="accent1"/>
        </a:buClr>
        <a:buSzPct val="90000"/>
        <a:buFont typeface="Arial" pitchFamily="34" charset="0"/>
        <a:buNone/>
        <a:defRPr lang="en-US" sz="1600" kern="1200" dirty="0">
          <a:solidFill>
            <a:schemeClr val="tx1"/>
          </a:solidFill>
          <a:latin typeface="+mj-lt"/>
          <a:ea typeface="+mn-ea"/>
          <a:cs typeface="+mn-cs"/>
        </a:defRPr>
      </a:lvl5pPr>
      <a:lvl6pPr marL="2514287"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28"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72"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15" indent="-228572" algn="l" defTabSz="91428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285" rtl="0" eaLnBrk="1" latinLnBrk="0" hangingPunct="1">
        <a:defRPr sz="1900" kern="1200">
          <a:solidFill>
            <a:schemeClr val="tx1"/>
          </a:solidFill>
          <a:latin typeface="+mn-lt"/>
          <a:ea typeface="+mn-ea"/>
          <a:cs typeface="+mn-cs"/>
        </a:defRPr>
      </a:lvl1pPr>
      <a:lvl2pPr marL="457141" algn="l" defTabSz="914285" rtl="0" eaLnBrk="1" latinLnBrk="0" hangingPunct="1">
        <a:defRPr sz="1900" kern="1200">
          <a:solidFill>
            <a:schemeClr val="tx1"/>
          </a:solidFill>
          <a:latin typeface="+mn-lt"/>
          <a:ea typeface="+mn-ea"/>
          <a:cs typeface="+mn-cs"/>
        </a:defRPr>
      </a:lvl2pPr>
      <a:lvl3pPr marL="914285" algn="l" defTabSz="914285" rtl="0" eaLnBrk="1" latinLnBrk="0" hangingPunct="1">
        <a:defRPr sz="1900" kern="1200">
          <a:solidFill>
            <a:schemeClr val="tx1"/>
          </a:solidFill>
          <a:latin typeface="+mn-lt"/>
          <a:ea typeface="+mn-ea"/>
          <a:cs typeface="+mn-cs"/>
        </a:defRPr>
      </a:lvl3pPr>
      <a:lvl4pPr marL="1371428" algn="l" defTabSz="914285" rtl="0" eaLnBrk="1" latinLnBrk="0" hangingPunct="1">
        <a:defRPr sz="1900" kern="1200">
          <a:solidFill>
            <a:schemeClr val="tx1"/>
          </a:solidFill>
          <a:latin typeface="+mn-lt"/>
          <a:ea typeface="+mn-ea"/>
          <a:cs typeface="+mn-cs"/>
        </a:defRPr>
      </a:lvl4pPr>
      <a:lvl5pPr marL="1828572" algn="l" defTabSz="914285" rtl="0" eaLnBrk="1" latinLnBrk="0" hangingPunct="1">
        <a:defRPr sz="1900" kern="1200">
          <a:solidFill>
            <a:schemeClr val="tx1"/>
          </a:solidFill>
          <a:latin typeface="+mn-lt"/>
          <a:ea typeface="+mn-ea"/>
          <a:cs typeface="+mn-cs"/>
        </a:defRPr>
      </a:lvl5pPr>
      <a:lvl6pPr marL="2285713" algn="l" defTabSz="914285" rtl="0" eaLnBrk="1" latinLnBrk="0" hangingPunct="1">
        <a:defRPr sz="1900" kern="1200">
          <a:solidFill>
            <a:schemeClr val="tx1"/>
          </a:solidFill>
          <a:latin typeface="+mn-lt"/>
          <a:ea typeface="+mn-ea"/>
          <a:cs typeface="+mn-cs"/>
        </a:defRPr>
      </a:lvl6pPr>
      <a:lvl7pPr marL="2742857" algn="l" defTabSz="914285" rtl="0" eaLnBrk="1" latinLnBrk="0" hangingPunct="1">
        <a:defRPr sz="1900" kern="1200">
          <a:solidFill>
            <a:schemeClr val="tx1"/>
          </a:solidFill>
          <a:latin typeface="+mn-lt"/>
          <a:ea typeface="+mn-ea"/>
          <a:cs typeface="+mn-cs"/>
        </a:defRPr>
      </a:lvl7pPr>
      <a:lvl8pPr marL="3200000" algn="l" defTabSz="914285" rtl="0" eaLnBrk="1" latinLnBrk="0" hangingPunct="1">
        <a:defRPr sz="1900" kern="1200">
          <a:solidFill>
            <a:schemeClr val="tx1"/>
          </a:solidFill>
          <a:latin typeface="+mn-lt"/>
          <a:ea typeface="+mn-ea"/>
          <a:cs typeface="+mn-cs"/>
        </a:defRPr>
      </a:lvl8pPr>
      <a:lvl9pPr marL="3657144" algn="l" defTabSz="914285" rtl="0" eaLnBrk="1" latinLnBrk="0" hangingPunct="1">
        <a:defRPr sz="19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7068" y="432214"/>
            <a:ext cx="8467111" cy="952086"/>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30588" y="1511300"/>
            <a:ext cx="8473591" cy="47243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00" y="658631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2014 Cisco and/or its affiliates. All rights reserved.</a:t>
            </a:r>
            <a:endParaRPr lang="en-US" sz="600" dirty="0">
              <a:solidFill>
                <a:srgbClr val="C0C0C0"/>
              </a:solidFill>
            </a:endParaRPr>
          </a:p>
        </p:txBody>
      </p:sp>
      <p:sp>
        <p:nvSpPr>
          <p:cNvPr id="11" name="Rectangle 5"/>
          <p:cNvSpPr>
            <a:spLocks noChangeArrowheads="1"/>
          </p:cNvSpPr>
          <p:nvPr/>
        </p:nvSpPr>
        <p:spPr bwMode="ltGray">
          <a:xfrm>
            <a:off x="7784662" y="658458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9" name="Rectangle 7"/>
          <p:cNvSpPr>
            <a:spLocks noChangeArrowheads="1"/>
          </p:cNvSpPr>
          <p:nvPr/>
        </p:nvSpPr>
        <p:spPr bwMode="ltGray">
          <a:xfrm>
            <a:off x="8620941" y="658047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pic>
        <p:nvPicPr>
          <p:cNvPr id="12" name="Picture 11"/>
          <p:cNvPicPr>
            <a:picLocks noChangeAspect="1"/>
          </p:cNvPicPr>
          <p:nvPr/>
        </p:nvPicPr>
        <p:blipFill>
          <a:blip r:embed="rId1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2407017563"/>
      </p:ext>
    </p:extLst>
  </p:cSld>
  <p:clrMap bg1="lt1" tx1="dk1" bg2="lt2" tx2="dk2" accent1="accent1" accent2="accent2" accent3="accent3" accent4="accent4" accent5="accent5" accent6="accent6" hlink="hlink" folHlink="folHlink"/>
  <p:sldLayoutIdLst>
    <p:sldLayoutId id="2147484197" r:id="rId1"/>
    <p:sldLayoutId id="2147484198" r:id="rId2"/>
    <p:sldLayoutId id="2147484199" r:id="rId3"/>
    <p:sldLayoutId id="2147484200" r:id="rId4"/>
    <p:sldLayoutId id="2147484201" r:id="rId5"/>
    <p:sldLayoutId id="2147484202" r:id="rId6"/>
    <p:sldLayoutId id="2147484203" r:id="rId7"/>
    <p:sldLayoutId id="2147484204" r:id="rId8"/>
    <p:sldLayoutId id="2147484205" r:id="rId9"/>
    <p:sldLayoutId id="2147484206" r:id="rId10"/>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100000">
                <a:srgbClr val="259ADC"/>
              </a:gs>
              <a:gs pos="0">
                <a:srgbClr val="1E257F"/>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7061" y="432214"/>
            <a:ext cx="8467111" cy="952086"/>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30581" y="1511300"/>
            <a:ext cx="8473591" cy="47243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693" y="6586302"/>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2014 Cisco and/or its affiliates. All rights reserved.</a:t>
            </a:r>
            <a:endParaRPr lang="en-US" sz="600" dirty="0">
              <a:solidFill>
                <a:srgbClr val="C0C0C0"/>
              </a:solidFill>
            </a:endParaRPr>
          </a:p>
        </p:txBody>
      </p:sp>
      <p:sp>
        <p:nvSpPr>
          <p:cNvPr id="11" name="Rectangle 5"/>
          <p:cNvSpPr>
            <a:spLocks noChangeArrowheads="1"/>
          </p:cNvSpPr>
          <p:nvPr/>
        </p:nvSpPr>
        <p:spPr bwMode="ltGray">
          <a:xfrm>
            <a:off x="7784655" y="6584568"/>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9" name="Rectangle 7"/>
          <p:cNvSpPr>
            <a:spLocks noChangeArrowheads="1"/>
          </p:cNvSpPr>
          <p:nvPr/>
        </p:nvSpPr>
        <p:spPr bwMode="ltGray">
          <a:xfrm>
            <a:off x="8620941" y="6580464"/>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pic>
        <p:nvPicPr>
          <p:cNvPr id="12" name="Picture 11"/>
          <p:cNvPicPr>
            <a:picLocks noChangeAspect="1"/>
          </p:cNvPicPr>
          <p:nvPr/>
        </p:nvPicPr>
        <p:blipFill>
          <a:blip r:embed="rId1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3101313972"/>
      </p:ext>
    </p:extLst>
  </p:cSld>
  <p:clrMap bg1="lt1" tx1="dk1" bg2="lt2" tx2="dk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100000">
                <a:srgbClr val="259ADC"/>
              </a:gs>
              <a:gs pos="0">
                <a:srgbClr val="1E257F"/>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7053" y="432214"/>
            <a:ext cx="8467111" cy="952086"/>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30573" y="1511300"/>
            <a:ext cx="8473591" cy="47243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685" y="6586286"/>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2014 Cisco and/or its affiliates. All rights reserved.</a:t>
            </a:r>
            <a:endParaRPr lang="en-US" sz="600" dirty="0">
              <a:solidFill>
                <a:srgbClr val="C0C0C0"/>
              </a:solidFill>
            </a:endParaRPr>
          </a:p>
        </p:txBody>
      </p:sp>
      <p:sp>
        <p:nvSpPr>
          <p:cNvPr id="11" name="Rectangle 5"/>
          <p:cNvSpPr>
            <a:spLocks noChangeArrowheads="1"/>
          </p:cNvSpPr>
          <p:nvPr/>
        </p:nvSpPr>
        <p:spPr bwMode="ltGray">
          <a:xfrm>
            <a:off x="7784647" y="6584552"/>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9" name="Rectangle 7"/>
          <p:cNvSpPr>
            <a:spLocks noChangeArrowheads="1"/>
          </p:cNvSpPr>
          <p:nvPr/>
        </p:nvSpPr>
        <p:spPr bwMode="ltGray">
          <a:xfrm>
            <a:off x="8620941" y="6580448"/>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pic>
        <p:nvPicPr>
          <p:cNvPr id="12" name="Picture 11"/>
          <p:cNvPicPr>
            <a:picLocks noChangeAspect="1"/>
          </p:cNvPicPr>
          <p:nvPr/>
        </p:nvPicPr>
        <p:blipFill>
          <a:blip r:embed="rId1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1494237703"/>
      </p:ext>
    </p:extLst>
  </p:cSld>
  <p:clrMap bg1="lt1" tx1="dk1" bg2="lt2" tx2="dk2" accent1="accent1" accent2="accent2" accent3="accent3" accent4="accent4" accent5="accent5" accent6="accent6" hlink="hlink" folHlink="folHlink"/>
  <p:sldLayoutIdLst>
    <p:sldLayoutId id="2147484219" r:id="rId1"/>
    <p:sldLayoutId id="2147484220" r:id="rId2"/>
    <p:sldLayoutId id="2147484221" r:id="rId3"/>
    <p:sldLayoutId id="2147484222" r:id="rId4"/>
    <p:sldLayoutId id="2147484223" r:id="rId5"/>
    <p:sldLayoutId id="2147484224" r:id="rId6"/>
    <p:sldLayoutId id="2147484225" r:id="rId7"/>
    <p:sldLayoutId id="2147484226" r:id="rId8"/>
    <p:sldLayoutId id="2147484227" r:id="rId9"/>
    <p:sldLayoutId id="2147484228" r:id="rId10"/>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100000">
                <a:srgbClr val="259ADC"/>
              </a:gs>
              <a:gs pos="0">
                <a:srgbClr val="1E257F"/>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7044" y="432214"/>
            <a:ext cx="8467111" cy="952086"/>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30564" y="1511300"/>
            <a:ext cx="8473591" cy="47243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676" y="658626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2014 Cisco and/or its affiliates. All rights reserved.</a:t>
            </a:r>
            <a:endParaRPr lang="en-US" sz="600" dirty="0">
              <a:solidFill>
                <a:srgbClr val="C0C0C0"/>
              </a:solidFill>
            </a:endParaRPr>
          </a:p>
        </p:txBody>
      </p:sp>
      <p:sp>
        <p:nvSpPr>
          <p:cNvPr id="11" name="Rectangle 5"/>
          <p:cNvSpPr>
            <a:spLocks noChangeArrowheads="1"/>
          </p:cNvSpPr>
          <p:nvPr/>
        </p:nvSpPr>
        <p:spPr bwMode="ltGray">
          <a:xfrm>
            <a:off x="7784638" y="658453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9" name="Rectangle 7"/>
          <p:cNvSpPr>
            <a:spLocks noChangeArrowheads="1"/>
          </p:cNvSpPr>
          <p:nvPr/>
        </p:nvSpPr>
        <p:spPr bwMode="ltGray">
          <a:xfrm>
            <a:off x="8620941" y="658043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pic>
        <p:nvPicPr>
          <p:cNvPr id="12" name="Picture 11"/>
          <p:cNvPicPr>
            <a:picLocks noChangeAspect="1"/>
          </p:cNvPicPr>
          <p:nvPr/>
        </p:nvPicPr>
        <p:blipFill>
          <a:blip r:embed="rId12"/>
          <a:stretch>
            <a:fillRect/>
          </a:stretch>
        </p:blipFill>
        <p:spPr>
          <a:xfrm>
            <a:off x="337036" y="6428009"/>
            <a:ext cx="8469931" cy="152400"/>
          </a:xfrm>
          <a:prstGeom prst="rect">
            <a:avLst/>
          </a:prstGeom>
        </p:spPr>
      </p:pic>
    </p:spTree>
    <p:extLst>
      <p:ext uri="{BB962C8B-B14F-4D97-AF65-F5344CB8AC3E}">
        <p14:creationId xmlns:p14="http://schemas.microsoft.com/office/powerpoint/2010/main" val="4021562501"/>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100000">
                <a:srgbClr val="259ADC"/>
              </a:gs>
              <a:gs pos="0">
                <a:srgbClr val="1E257F"/>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7034" y="432214"/>
            <a:ext cx="8467111" cy="952086"/>
          </a:xfrm>
          <a:prstGeom prst="rect">
            <a:avLst/>
          </a:prstGeom>
        </p:spPr>
        <p:txBody>
          <a:bodyPr vert="horz" lIns="82296" tIns="45720" rIns="82296" bIns="45720"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330554" y="1511300"/>
            <a:ext cx="8473591" cy="4724399"/>
          </a:xfrm>
          <a:prstGeom prst="rect">
            <a:avLst/>
          </a:prstGeom>
        </p:spPr>
        <p:txBody>
          <a:bodyPr vert="horz" lIns="91440" tIns="45720" rIns="91440" bIns="45720"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666" y="6586248"/>
            <a:ext cx="3420515" cy="175257"/>
          </a:xfrm>
          <a:prstGeom prst="rect">
            <a:avLst/>
          </a:prstGeom>
          <a:noFill/>
          <a:ln w="9525">
            <a:noFill/>
            <a:miter lim="800000"/>
            <a:headEnd/>
            <a:tailEnd/>
          </a:ln>
          <a:effectLst/>
        </p:spPr>
        <p:txBody>
          <a:bodyPr wrap="square" lIns="82124" tIns="41061" rIns="82124" bIns="41061" anchor="b" anchorCtr="0">
            <a:spAutoFit/>
          </a:bodyPr>
          <a:lstStyle/>
          <a:p>
            <a:pPr defTabSz="814388"/>
            <a:r>
              <a:rPr lang="en-US" sz="600" dirty="0" smtClean="0">
                <a:solidFill>
                  <a:srgbClr val="C0C0C0"/>
                </a:solidFill>
              </a:rPr>
              <a:t>© 2014 Cisco and/or its affiliates. All rights reserved.</a:t>
            </a:r>
            <a:endParaRPr lang="en-US" sz="600" dirty="0">
              <a:solidFill>
                <a:srgbClr val="C0C0C0"/>
              </a:solidFill>
            </a:endParaRPr>
          </a:p>
        </p:txBody>
      </p:sp>
      <p:sp>
        <p:nvSpPr>
          <p:cNvPr id="11" name="Rectangle 5"/>
          <p:cNvSpPr>
            <a:spLocks noChangeArrowheads="1"/>
          </p:cNvSpPr>
          <p:nvPr/>
        </p:nvSpPr>
        <p:spPr bwMode="ltGray">
          <a:xfrm>
            <a:off x="7784628" y="6584514"/>
            <a:ext cx="791023" cy="175257"/>
          </a:xfrm>
          <a:prstGeom prst="rect">
            <a:avLst/>
          </a:prstGeom>
          <a:noFill/>
          <a:ln w="9525">
            <a:noFill/>
            <a:miter lim="800000"/>
            <a:headEnd/>
            <a:tailEnd/>
          </a:ln>
          <a:effectLst/>
        </p:spPr>
        <p:txBody>
          <a:bodyPr wrap="none" lIns="82124" tIns="41061" rIns="82124" bIns="41061" anchor="b">
            <a:spAutoFit/>
          </a:bodyPr>
          <a:lstStyle/>
          <a:p>
            <a:pPr algn="r" defTabSz="814388"/>
            <a:r>
              <a:rPr lang="en-US" sz="600" dirty="0">
                <a:solidFill>
                  <a:srgbClr val="C0C0C0"/>
                </a:solidFill>
              </a:rPr>
              <a:t>Cisco Confidential</a:t>
            </a:r>
          </a:p>
        </p:txBody>
      </p:sp>
      <p:sp>
        <p:nvSpPr>
          <p:cNvPr id="9" name="Rectangle 7"/>
          <p:cNvSpPr>
            <a:spLocks noChangeArrowheads="1"/>
          </p:cNvSpPr>
          <p:nvPr/>
        </p:nvSpPr>
        <p:spPr bwMode="ltGray">
          <a:xfrm>
            <a:off x="8620939" y="6580410"/>
            <a:ext cx="260430" cy="175257"/>
          </a:xfrm>
          <a:prstGeom prst="rect">
            <a:avLst/>
          </a:prstGeom>
          <a:noFill/>
          <a:ln w="9525" algn="ctr">
            <a:noFill/>
            <a:miter lim="800000"/>
            <a:headEnd/>
            <a:tailEnd/>
          </a:ln>
          <a:effectLst/>
        </p:spPr>
        <p:txBody>
          <a:bodyPr wrap="none" lIns="82124" tIns="41061" rIns="82124" bIns="41061" anchor="b">
            <a:spAutoFit/>
          </a:bodyPr>
          <a:lstStyle/>
          <a:p>
            <a:pPr algn="r" defTabSz="814388"/>
            <a:fld id="{DFCF27A5-1A5B-48D3-A060-2758FFBB1ADD}" type="slidenum">
              <a:rPr lang="en-US" sz="600">
                <a:solidFill>
                  <a:srgbClr val="C0C0C0"/>
                </a:solidFill>
              </a:rPr>
              <a:pPr algn="r" defTabSz="814388"/>
              <a:t>‹#›</a:t>
            </a:fld>
            <a:endParaRPr lang="en-US" sz="600" dirty="0">
              <a:solidFill>
                <a:srgbClr val="C0C0C0"/>
              </a:solidFill>
            </a:endParaRPr>
          </a:p>
        </p:txBody>
      </p:sp>
      <p:pic>
        <p:nvPicPr>
          <p:cNvPr id="12" name="Picture 11"/>
          <p:cNvPicPr>
            <a:picLocks noChangeAspect="1"/>
          </p:cNvPicPr>
          <p:nvPr/>
        </p:nvPicPr>
        <p:blipFill>
          <a:blip r:embed="rId12"/>
          <a:stretch>
            <a:fillRect/>
          </a:stretch>
        </p:blipFill>
        <p:spPr>
          <a:xfrm>
            <a:off x="337034" y="6428009"/>
            <a:ext cx="8469931" cy="152400"/>
          </a:xfrm>
          <a:prstGeom prst="rect">
            <a:avLst/>
          </a:prstGeom>
        </p:spPr>
      </p:pic>
    </p:spTree>
    <p:extLst>
      <p:ext uri="{BB962C8B-B14F-4D97-AF65-F5344CB8AC3E}">
        <p14:creationId xmlns:p14="http://schemas.microsoft.com/office/powerpoint/2010/main" val="2708416107"/>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wipe dir="r"/>
  </p:transition>
  <p:timing>
    <p:tnLst>
      <p:par>
        <p:cTn id="1" dur="indefinite" restart="never" nodeType="tmRoot"/>
      </p:par>
    </p:tnLst>
  </p:timing>
  <p:txStyles>
    <p:titleStyle>
      <a:lvl1pPr algn="l" defTabSz="914400" rtl="0" eaLnBrk="1" latinLnBrk="0" hangingPunct="1">
        <a:lnSpc>
          <a:spcPct val="80000"/>
        </a:lnSpc>
        <a:spcBef>
          <a:spcPct val="0"/>
        </a:spcBef>
        <a:buNone/>
        <a:defRPr lang="en-US" sz="3600" b="0" kern="1200" spc="0" baseline="0" dirty="0">
          <a:gradFill>
            <a:gsLst>
              <a:gs pos="100000">
                <a:srgbClr val="259ADC"/>
              </a:gs>
              <a:gs pos="0">
                <a:srgbClr val="1E257F"/>
              </a:gs>
            </a:gsLst>
            <a:lin ang="4800000" scaled="0"/>
          </a:gradFill>
          <a:latin typeface="+mj-lt"/>
          <a:ea typeface="+mj-ea"/>
          <a:cs typeface="+mj-cs"/>
        </a:defRPr>
      </a:lvl1pPr>
    </p:titleStyle>
    <p:body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19" y="454878"/>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579533" y="6415305"/>
            <a:ext cx="996119" cy="205990"/>
          </a:xfrm>
          <a:prstGeom prst="rect">
            <a:avLst/>
          </a:prstGeom>
          <a:noFill/>
          <a:ln w="9525">
            <a:noFill/>
            <a:miter lim="800000"/>
            <a:headEnd/>
            <a:tailEnd/>
          </a:ln>
          <a:effectLst/>
        </p:spPr>
        <p:txBody>
          <a:bodyPr wrap="none" lIns="82080" tIns="41039" rIns="82080" bIns="41039" anchor="b">
            <a:spAutoFit/>
          </a:bodyPr>
          <a:lstStyle/>
          <a:p>
            <a:pPr algn="r" defTabSz="813973"/>
            <a:r>
              <a:rPr lang="en-US" sz="800" dirty="0">
                <a:solidFill>
                  <a:srgbClr val="7F7F7F"/>
                </a:solidFill>
                <a:cs typeface="CiscoSans Thin"/>
              </a:rPr>
              <a:t>Cisco Confidential</a:t>
            </a:r>
          </a:p>
        </p:txBody>
      </p:sp>
      <p:sp>
        <p:nvSpPr>
          <p:cNvPr id="5" name="Rectangle 7"/>
          <p:cNvSpPr>
            <a:spLocks noChangeArrowheads="1"/>
          </p:cNvSpPr>
          <p:nvPr/>
        </p:nvSpPr>
        <p:spPr bwMode="ltGray">
          <a:xfrm>
            <a:off x="8590573" y="6415305"/>
            <a:ext cx="290797" cy="205990"/>
          </a:xfrm>
          <a:prstGeom prst="rect">
            <a:avLst/>
          </a:prstGeom>
          <a:noFill/>
          <a:ln w="9525" algn="ctr">
            <a:noFill/>
            <a:miter lim="800000"/>
            <a:headEnd/>
            <a:tailEnd/>
          </a:ln>
          <a:effectLst/>
        </p:spPr>
        <p:txBody>
          <a:bodyPr wrap="none" lIns="82080" tIns="41039" rIns="82080" bIns="41039" anchor="b">
            <a:spAutoFit/>
          </a:bodyPr>
          <a:lstStyle/>
          <a:p>
            <a:pPr algn="r" defTabSz="813973"/>
            <a:fld id="{DFCF27A5-1A5B-48D3-A060-2758FFBB1ADD}" type="slidenum">
              <a:rPr lang="en-US" sz="800">
                <a:solidFill>
                  <a:srgbClr val="7F7F7F"/>
                </a:solidFill>
                <a:cs typeface="CiscoSans Thin"/>
              </a:rPr>
              <a:pPr algn="r" defTabSz="813973"/>
              <a:t>‹#›</a:t>
            </a:fld>
            <a:endParaRPr lang="en-US" sz="800" dirty="0">
              <a:solidFill>
                <a:srgbClr val="7F7F7F"/>
              </a:solidFill>
              <a:cs typeface="CiscoSans Thin"/>
            </a:endParaRPr>
          </a:p>
        </p:txBody>
      </p:sp>
      <p:sp>
        <p:nvSpPr>
          <p:cNvPr id="6" name="Rectangle 4"/>
          <p:cNvSpPr>
            <a:spLocks noChangeArrowheads="1"/>
          </p:cNvSpPr>
          <p:nvPr/>
        </p:nvSpPr>
        <p:spPr bwMode="ltGray">
          <a:xfrm>
            <a:off x="292044" y="6415335"/>
            <a:ext cx="3420515" cy="205960"/>
          </a:xfrm>
          <a:prstGeom prst="rect">
            <a:avLst/>
          </a:prstGeom>
          <a:noFill/>
          <a:ln w="9525">
            <a:noFill/>
            <a:miter lim="800000"/>
            <a:headEnd/>
            <a:tailEnd/>
          </a:ln>
          <a:effectLst/>
        </p:spPr>
        <p:txBody>
          <a:bodyPr wrap="square" lIns="82080" tIns="41039" rIns="82080" bIns="41039" anchor="b" anchorCtr="0">
            <a:spAutoFit/>
          </a:bodyPr>
          <a:lstStyle/>
          <a:p>
            <a:pPr defTabSz="813973"/>
            <a:r>
              <a:rPr lang="en-US" sz="800" dirty="0">
                <a:solidFill>
                  <a:srgbClr val="7F7F7F"/>
                </a:solidFill>
                <a:cs typeface="CiscoSans Thin"/>
              </a:rPr>
              <a:t>C97-730913-00 © 2014  Cisco and/or its affiliates. All rights reserved.</a:t>
            </a:r>
          </a:p>
        </p:txBody>
      </p:sp>
      <p:cxnSp>
        <p:nvCxnSpPr>
          <p:cNvPr id="8" name="Straight Connector 7"/>
          <p:cNvCxnSpPr/>
          <p:nvPr/>
        </p:nvCxnSpPr>
        <p:spPr>
          <a:xfrm>
            <a:off x="0" y="6743700"/>
            <a:ext cx="9144000" cy="0"/>
          </a:xfrm>
          <a:prstGeom prst="line">
            <a:avLst/>
          </a:prstGeom>
          <a:ln w="177800">
            <a:gradFill>
              <a:gsLst>
                <a:gs pos="0">
                  <a:schemeClr val="tx2"/>
                </a:gs>
                <a:gs pos="100000">
                  <a:schemeClr val="accent6"/>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0483797"/>
      </p:ext>
    </p:extLst>
  </p:cSld>
  <p:clrMap bg1="lt1" tx1="dk1" bg2="lt2" tx2="dk2" accent1="accent1" accent2="accent2" accent3="accent3" accent4="accent4" accent5="accent5" accent6="accent6" hlink="hlink" folHlink="folHlink"/>
  <p:sldLayoutIdLst>
    <p:sldLayoutId id="2147484252" r:id="rId1"/>
    <p:sldLayoutId id="2147484253" r:id="rId2"/>
  </p:sldLayoutIdLst>
  <p:transition spd="slow">
    <p:wipe/>
  </p:transition>
  <p:timing>
    <p:tnLst>
      <p:par>
        <p:cTn id="1" dur="indefinite" restart="never" nodeType="tmRoot"/>
      </p:par>
    </p:tnLst>
  </p:timing>
  <p:txStyles>
    <p:titleStyle>
      <a:lvl1pPr algn="l" defTabSz="913973" rtl="0" eaLnBrk="1" latinLnBrk="0" hangingPunct="1">
        <a:lnSpc>
          <a:spcPct val="80000"/>
        </a:lnSpc>
        <a:spcBef>
          <a:spcPct val="0"/>
        </a:spcBef>
        <a:buNone/>
        <a:defRPr lang="en-US" sz="3331" b="0" kern="1200" spc="0" baseline="0" dirty="0">
          <a:solidFill>
            <a:srgbClr val="00A2BF"/>
          </a:solidFill>
          <a:latin typeface="+mj-lt"/>
          <a:ea typeface="+mj-ea"/>
          <a:cs typeface="CiscoSans"/>
        </a:defRPr>
      </a:lvl1pPr>
    </p:titleStyle>
    <p:bodyStyle>
      <a:lvl1pPr marL="228493" indent="-228493" algn="l" defTabSz="913973" rtl="0" eaLnBrk="1" latinLnBrk="0" hangingPunct="1">
        <a:lnSpc>
          <a:spcPct val="95000"/>
        </a:lnSpc>
        <a:spcBef>
          <a:spcPts val="1439"/>
        </a:spcBef>
        <a:buClr>
          <a:schemeClr val="tx2"/>
        </a:buClr>
        <a:buSzPct val="90000"/>
        <a:buFont typeface="Arial" pitchFamily="34" charset="0"/>
        <a:buChar char="•"/>
        <a:tabLst/>
        <a:defRPr lang="en-US" sz="1999" kern="1200" dirty="0" smtClean="0">
          <a:solidFill>
            <a:schemeClr val="tx1"/>
          </a:solidFill>
          <a:latin typeface="+mn-lt"/>
          <a:ea typeface="+mn-ea"/>
          <a:cs typeface="CiscoSans"/>
        </a:defRPr>
      </a:lvl1pPr>
      <a:lvl2pPr marL="479712" indent="-287827" algn="l" defTabSz="913973" rtl="0" eaLnBrk="1" latinLnBrk="0" hangingPunct="1">
        <a:lnSpc>
          <a:spcPct val="95000"/>
        </a:lnSpc>
        <a:spcBef>
          <a:spcPts val="800"/>
        </a:spcBef>
        <a:buClr>
          <a:schemeClr val="tx2"/>
        </a:buClr>
        <a:buFont typeface="Arial"/>
        <a:buChar char="•"/>
        <a:defRPr lang="en-US" sz="1866" kern="1200" dirty="0" smtClean="0">
          <a:solidFill>
            <a:schemeClr val="tx1"/>
          </a:solidFill>
          <a:latin typeface="+mn-lt"/>
          <a:ea typeface="+mn-ea"/>
          <a:cs typeface="CiscoSans"/>
        </a:defRPr>
      </a:lvl2pPr>
      <a:lvl3pPr marL="575655" indent="-228463" algn="l" defTabSz="913973" rtl="0" eaLnBrk="1" latinLnBrk="0" hangingPunct="1">
        <a:lnSpc>
          <a:spcPct val="95000"/>
        </a:lnSpc>
        <a:spcBef>
          <a:spcPts val="840"/>
        </a:spcBef>
        <a:buFont typeface="Arial"/>
        <a:buChar char="•"/>
        <a:defRPr lang="en-US" sz="1599" kern="1200" dirty="0" smtClean="0">
          <a:solidFill>
            <a:schemeClr val="tx1"/>
          </a:solidFill>
          <a:latin typeface="+mn-lt"/>
          <a:ea typeface="+mn-ea"/>
          <a:cs typeface="CiscoSans"/>
        </a:defRPr>
      </a:lvl3pPr>
      <a:lvl4pPr marL="671597" indent="-228463" algn="l" defTabSz="913973" rtl="0" eaLnBrk="1" latinLnBrk="0" hangingPunct="1">
        <a:lnSpc>
          <a:spcPct val="95000"/>
        </a:lnSpc>
        <a:spcBef>
          <a:spcPts val="840"/>
        </a:spcBef>
        <a:buFont typeface="Arial"/>
        <a:buChar char="•"/>
        <a:defRPr lang="en-US" sz="1466" kern="1200" dirty="0" smtClean="0">
          <a:solidFill>
            <a:schemeClr val="tx1"/>
          </a:solidFill>
          <a:latin typeface="+mn-lt"/>
          <a:ea typeface="+mn-ea"/>
          <a:cs typeface="CiscoSans"/>
        </a:defRPr>
      </a:lvl4pPr>
      <a:lvl5pPr marL="767539" indent="-228463" algn="l" defTabSz="913973" rtl="0" eaLnBrk="1" latinLnBrk="0" hangingPunct="1">
        <a:lnSpc>
          <a:spcPct val="95000"/>
        </a:lnSpc>
        <a:spcBef>
          <a:spcPts val="840"/>
        </a:spcBef>
        <a:buFont typeface="Arial"/>
        <a:buChar char="•"/>
        <a:defRPr lang="en-US" sz="1466" kern="1200" dirty="0">
          <a:solidFill>
            <a:schemeClr val="tx1"/>
          </a:solidFill>
          <a:latin typeface="+mn-lt"/>
          <a:ea typeface="+mn-ea"/>
          <a:cs typeface="CiscoSans"/>
        </a:defRPr>
      </a:lvl5pPr>
      <a:lvl6pPr marL="1151309" indent="-228493" algn="l" defTabSz="913973" rtl="0" eaLnBrk="1" latinLnBrk="0" hangingPunct="1">
        <a:spcBef>
          <a:spcPts val="800"/>
        </a:spcBef>
        <a:buFont typeface="Arial" pitchFamily="34" charset="0"/>
        <a:buChar char="•"/>
        <a:defRPr sz="1200" kern="1200" baseline="0">
          <a:solidFill>
            <a:schemeClr val="tx1"/>
          </a:solidFill>
          <a:latin typeface="+mn-lt"/>
          <a:ea typeface="+mn-ea"/>
          <a:cs typeface="+mn-cs"/>
        </a:defRPr>
      </a:lvl6pPr>
      <a:lvl7pPr marL="1247251" indent="-228463" algn="l" defTabSz="913973" rtl="0" eaLnBrk="1" latinLnBrk="0" hangingPunct="1">
        <a:spcBef>
          <a:spcPts val="800"/>
        </a:spcBef>
        <a:buFont typeface="Arial" pitchFamily="34" charset="0"/>
        <a:buChar char="•"/>
        <a:defRPr sz="1066" kern="1200" baseline="0">
          <a:solidFill>
            <a:schemeClr val="tx1"/>
          </a:solidFill>
          <a:latin typeface="+mn-lt"/>
          <a:ea typeface="+mn-ea"/>
          <a:cs typeface="+mn-cs"/>
        </a:defRPr>
      </a:lvl7pPr>
      <a:lvl8pPr marL="3198906" indent="0" algn="l" defTabSz="913973" rtl="0" eaLnBrk="1" latinLnBrk="0" hangingPunct="1">
        <a:spcBef>
          <a:spcPct val="20000"/>
        </a:spcBef>
        <a:buFont typeface="Arial" pitchFamily="34" charset="0"/>
        <a:buNone/>
        <a:defRPr sz="1999" kern="1200">
          <a:solidFill>
            <a:schemeClr val="tx1"/>
          </a:solidFill>
          <a:latin typeface="+mn-lt"/>
          <a:ea typeface="+mn-ea"/>
          <a:cs typeface="+mn-cs"/>
        </a:defRPr>
      </a:lvl8pPr>
      <a:lvl9pPr marL="3884387" indent="-228493" algn="l" defTabSz="913973"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3973" rtl="0" eaLnBrk="1" latinLnBrk="0" hangingPunct="1">
        <a:defRPr sz="1866" kern="1200">
          <a:solidFill>
            <a:schemeClr val="tx1"/>
          </a:solidFill>
          <a:latin typeface="+mn-lt"/>
          <a:ea typeface="+mn-ea"/>
          <a:cs typeface="+mn-cs"/>
        </a:defRPr>
      </a:lvl1pPr>
      <a:lvl2pPr marL="456987" algn="l" defTabSz="913973" rtl="0" eaLnBrk="1" latinLnBrk="0" hangingPunct="1">
        <a:defRPr sz="1866" kern="1200">
          <a:solidFill>
            <a:schemeClr val="tx1"/>
          </a:solidFill>
          <a:latin typeface="+mn-lt"/>
          <a:ea typeface="+mn-ea"/>
          <a:cs typeface="+mn-cs"/>
        </a:defRPr>
      </a:lvl2pPr>
      <a:lvl3pPr marL="913973" algn="l" defTabSz="913973" rtl="0" eaLnBrk="1" latinLnBrk="0" hangingPunct="1">
        <a:defRPr sz="1866" kern="1200">
          <a:solidFill>
            <a:schemeClr val="tx1"/>
          </a:solidFill>
          <a:latin typeface="+mn-lt"/>
          <a:ea typeface="+mn-ea"/>
          <a:cs typeface="+mn-cs"/>
        </a:defRPr>
      </a:lvl3pPr>
      <a:lvl4pPr marL="1370960" algn="l" defTabSz="913973" rtl="0" eaLnBrk="1" latinLnBrk="0" hangingPunct="1">
        <a:defRPr sz="1866" kern="1200">
          <a:solidFill>
            <a:schemeClr val="tx1"/>
          </a:solidFill>
          <a:latin typeface="+mn-lt"/>
          <a:ea typeface="+mn-ea"/>
          <a:cs typeface="+mn-cs"/>
        </a:defRPr>
      </a:lvl4pPr>
      <a:lvl5pPr marL="1827946" algn="l" defTabSz="913973" rtl="0" eaLnBrk="1" latinLnBrk="0" hangingPunct="1">
        <a:defRPr sz="1866" kern="1200">
          <a:solidFill>
            <a:schemeClr val="tx1"/>
          </a:solidFill>
          <a:latin typeface="+mn-lt"/>
          <a:ea typeface="+mn-ea"/>
          <a:cs typeface="+mn-cs"/>
        </a:defRPr>
      </a:lvl5pPr>
      <a:lvl6pPr marL="2284934" algn="l" defTabSz="913973" rtl="0" eaLnBrk="1" latinLnBrk="0" hangingPunct="1">
        <a:defRPr sz="1866" kern="1200">
          <a:solidFill>
            <a:schemeClr val="tx1"/>
          </a:solidFill>
          <a:latin typeface="+mn-lt"/>
          <a:ea typeface="+mn-ea"/>
          <a:cs typeface="+mn-cs"/>
        </a:defRPr>
      </a:lvl6pPr>
      <a:lvl7pPr marL="2741920" algn="l" defTabSz="913973" rtl="0" eaLnBrk="1" latinLnBrk="0" hangingPunct="1">
        <a:defRPr sz="1866" kern="1200">
          <a:solidFill>
            <a:schemeClr val="tx1"/>
          </a:solidFill>
          <a:latin typeface="+mn-lt"/>
          <a:ea typeface="+mn-ea"/>
          <a:cs typeface="+mn-cs"/>
        </a:defRPr>
      </a:lvl7pPr>
      <a:lvl8pPr marL="3198906" algn="l" defTabSz="913973" rtl="0" eaLnBrk="1" latinLnBrk="0" hangingPunct="1">
        <a:defRPr sz="1866" kern="1200">
          <a:solidFill>
            <a:schemeClr val="tx1"/>
          </a:solidFill>
          <a:latin typeface="+mn-lt"/>
          <a:ea typeface="+mn-ea"/>
          <a:cs typeface="+mn-cs"/>
        </a:defRPr>
      </a:lvl8pPr>
      <a:lvl9pPr marL="3655894" algn="l" defTabSz="913973" rtl="0" eaLnBrk="1" latinLnBrk="0" hangingPunct="1">
        <a:defRPr sz="1866"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20" y="454877"/>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231F20"/>
                </a:solidFill>
                <a:cs typeface="CiscoSans Thin"/>
              </a:rPr>
              <a:t>Cisco Confidential</a:t>
            </a:r>
          </a:p>
        </p:txBody>
      </p:sp>
      <p:sp>
        <p:nvSpPr>
          <p:cNvPr id="5" name="Rectangle 7"/>
          <p:cNvSpPr>
            <a:spLocks noChangeArrowheads="1"/>
          </p:cNvSpPr>
          <p:nvPr/>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231F20"/>
                </a:solidFill>
                <a:cs typeface="CiscoSans Thin"/>
              </a:rPr>
              <a:pPr algn="r" defTabSz="610846"/>
              <a:t>‹#›</a:t>
            </a:fld>
            <a:endParaRPr lang="en-US" sz="600" dirty="0">
              <a:solidFill>
                <a:srgbClr val="231F20"/>
              </a:solidFill>
              <a:cs typeface="CiscoSans Thin"/>
            </a:endParaRPr>
          </a:p>
        </p:txBody>
      </p:sp>
      <p:sp>
        <p:nvSpPr>
          <p:cNvPr id="6" name="Rectangle 4"/>
          <p:cNvSpPr>
            <a:spLocks noChangeArrowheads="1"/>
          </p:cNvSpPr>
          <p:nvPr/>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231F20"/>
                </a:solidFill>
                <a:cs typeface="CiscoSans Thin"/>
              </a:rPr>
              <a:t>© 2013-2014  Cisco and/or its affiliates. All rights reserved.</a:t>
            </a:r>
          </a:p>
        </p:txBody>
      </p:sp>
      <p:cxnSp>
        <p:nvCxnSpPr>
          <p:cNvPr id="8" name="Straight Connector 7"/>
          <p:cNvCxnSpPr/>
          <p:nvPr/>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522349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8" r:id="rId57"/>
    <p:sldLayoutId id="2147483719" r:id="rId58"/>
    <p:sldLayoutId id="2147483720" r:id="rId59"/>
  </p:sldLayoutIdLst>
  <p:transition spd="slow">
    <p:wipe/>
  </p:transition>
  <p:timing>
    <p:tnLst>
      <p:par>
        <p:cTn id="1" dur="indefinite" restart="never" nodeType="tmRoot"/>
      </p:par>
    </p:tnLst>
  </p:timing>
  <p:txStyles>
    <p:titleStyle>
      <a:lvl1pPr algn="l" defTabSz="685891" rtl="0" eaLnBrk="1" latinLnBrk="0" hangingPunct="1">
        <a:lnSpc>
          <a:spcPct val="80000"/>
        </a:lnSpc>
        <a:spcBef>
          <a:spcPct val="0"/>
        </a:spcBef>
        <a:buNone/>
        <a:defRPr lang="en-US" sz="2500" b="0" kern="1200" spc="0" baseline="0" dirty="0">
          <a:solidFill>
            <a:schemeClr val="accent4"/>
          </a:solidFill>
          <a:latin typeface="+mj-lt"/>
          <a:ea typeface="+mj-ea"/>
          <a:cs typeface="CiscoSans"/>
        </a:defRPr>
      </a:lvl1pPr>
    </p:titleStyle>
    <p:bodyStyle>
      <a:lvl1pPr marL="171473" indent="-171473" algn="l" defTabSz="685891" rtl="0" eaLnBrk="1" latinLnBrk="0" hangingPunct="1">
        <a:lnSpc>
          <a:spcPct val="95000"/>
        </a:lnSpc>
        <a:spcBef>
          <a:spcPts val="1080"/>
        </a:spcBef>
        <a:buClr>
          <a:schemeClr val="tx2"/>
        </a:buClr>
        <a:buSzPct val="90000"/>
        <a:buFont typeface="Arial" pitchFamily="34" charset="0"/>
        <a:buChar char="•"/>
        <a:tabLst/>
        <a:defRPr lang="en-US" sz="1500" kern="1200" dirty="0" smtClean="0">
          <a:solidFill>
            <a:schemeClr val="tx1"/>
          </a:solidFill>
          <a:latin typeface="+mn-lt"/>
          <a:ea typeface="+mn-ea"/>
          <a:cs typeface="CiscoSans"/>
        </a:defRPr>
      </a:lvl1pPr>
      <a:lvl2pPr marL="360000" indent="-216000" algn="l" defTabSz="685891" rtl="0" eaLnBrk="1" latinLnBrk="0" hangingPunct="1">
        <a:lnSpc>
          <a:spcPct val="95000"/>
        </a:lnSpc>
        <a:spcBef>
          <a:spcPts val="600"/>
        </a:spcBef>
        <a:buClr>
          <a:schemeClr val="tx2"/>
        </a:buClr>
        <a:buFont typeface="Arial"/>
        <a:buChar char="•"/>
        <a:defRPr lang="en-US" sz="1400" kern="1200" dirty="0" smtClean="0">
          <a:solidFill>
            <a:schemeClr val="tx1"/>
          </a:solidFill>
          <a:latin typeface="+mn-lt"/>
          <a:ea typeface="+mn-ea"/>
          <a:cs typeface="CiscoSans"/>
        </a:defRPr>
      </a:lvl2pPr>
      <a:lvl3pPr marL="432000" indent="-171450" algn="l" defTabSz="685891" rtl="0" eaLnBrk="1" latinLnBrk="0" hangingPunct="1">
        <a:lnSpc>
          <a:spcPct val="95000"/>
        </a:lnSpc>
        <a:spcBef>
          <a:spcPts val="630"/>
        </a:spcBef>
        <a:buFont typeface="Arial"/>
        <a:buChar char="•"/>
        <a:defRPr lang="en-US" sz="1200" kern="1200" dirty="0" smtClean="0">
          <a:solidFill>
            <a:schemeClr val="tx1"/>
          </a:solidFill>
          <a:latin typeface="+mn-lt"/>
          <a:ea typeface="+mn-ea"/>
          <a:cs typeface="CiscoSans"/>
        </a:defRPr>
      </a:lvl3pPr>
      <a:lvl4pPr marL="504000" indent="-171450" algn="l" defTabSz="685891" rtl="0" eaLnBrk="1" latinLnBrk="0" hangingPunct="1">
        <a:lnSpc>
          <a:spcPct val="95000"/>
        </a:lnSpc>
        <a:spcBef>
          <a:spcPts val="630"/>
        </a:spcBef>
        <a:buFont typeface="Arial"/>
        <a:buChar char="•"/>
        <a:defRPr lang="en-US" sz="1100" kern="1200" dirty="0" smtClean="0">
          <a:solidFill>
            <a:schemeClr val="tx1"/>
          </a:solidFill>
          <a:latin typeface="+mn-lt"/>
          <a:ea typeface="+mn-ea"/>
          <a:cs typeface="CiscoSans"/>
        </a:defRPr>
      </a:lvl4pPr>
      <a:lvl5pPr marL="576000" indent="-171450" algn="l" defTabSz="685891" rtl="0" eaLnBrk="1" latinLnBrk="0" hangingPunct="1">
        <a:lnSpc>
          <a:spcPct val="95000"/>
        </a:lnSpc>
        <a:spcBef>
          <a:spcPts val="630"/>
        </a:spcBef>
        <a:buFont typeface="Arial"/>
        <a:buChar char="•"/>
        <a:defRPr lang="en-US" sz="1100" kern="1200" dirty="0">
          <a:solidFill>
            <a:schemeClr val="tx1"/>
          </a:solidFill>
          <a:latin typeface="+mn-lt"/>
          <a:ea typeface="+mn-ea"/>
          <a:cs typeface="CiscoSans"/>
        </a:defRPr>
      </a:lvl5pPr>
      <a:lvl6pPr marL="864000" indent="-171473" algn="l" defTabSz="685891"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6000" indent="-171450" algn="l" defTabSz="685891"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620" indent="0" algn="l" defTabSz="685891" rtl="0" eaLnBrk="1" latinLnBrk="0" hangingPunct="1">
        <a:spcBef>
          <a:spcPct val="20000"/>
        </a:spcBef>
        <a:buFont typeface="Arial" pitchFamily="34" charset="0"/>
        <a:buNone/>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20" y="454877"/>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231F20"/>
                </a:solidFill>
                <a:cs typeface="CiscoSans Thin"/>
              </a:rPr>
              <a:t>Cisco Confidential</a:t>
            </a:r>
          </a:p>
        </p:txBody>
      </p:sp>
      <p:sp>
        <p:nvSpPr>
          <p:cNvPr id="5" name="Rectangle 7"/>
          <p:cNvSpPr>
            <a:spLocks noChangeArrowheads="1"/>
          </p:cNvSpPr>
          <p:nvPr/>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231F20"/>
                </a:solidFill>
                <a:cs typeface="CiscoSans Thin"/>
              </a:rPr>
              <a:pPr algn="r" defTabSz="610846"/>
              <a:t>‹#›</a:t>
            </a:fld>
            <a:endParaRPr lang="en-US" sz="600" dirty="0">
              <a:solidFill>
                <a:srgbClr val="231F20"/>
              </a:solidFill>
              <a:cs typeface="CiscoSans Thin"/>
            </a:endParaRPr>
          </a:p>
        </p:txBody>
      </p:sp>
      <p:sp>
        <p:nvSpPr>
          <p:cNvPr id="6" name="Rectangle 4"/>
          <p:cNvSpPr>
            <a:spLocks noChangeArrowheads="1"/>
          </p:cNvSpPr>
          <p:nvPr/>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231F20"/>
                </a:solidFill>
                <a:cs typeface="CiscoSans Thin"/>
              </a:rPr>
              <a:t>© 2013-2014  Cisco and/or its affiliates. All rights reserved.</a:t>
            </a:r>
          </a:p>
        </p:txBody>
      </p:sp>
      <p:cxnSp>
        <p:nvCxnSpPr>
          <p:cNvPr id="8" name="Straight Connector 7"/>
          <p:cNvCxnSpPr/>
          <p:nvPr/>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4870497"/>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 id="2147483736" r:id="rId15"/>
    <p:sldLayoutId id="2147483737" r:id="rId16"/>
    <p:sldLayoutId id="2147483738" r:id="rId17"/>
    <p:sldLayoutId id="2147483739" r:id="rId18"/>
    <p:sldLayoutId id="2147483740" r:id="rId19"/>
    <p:sldLayoutId id="2147483741" r:id="rId20"/>
    <p:sldLayoutId id="2147483742" r:id="rId21"/>
    <p:sldLayoutId id="2147483743" r:id="rId22"/>
    <p:sldLayoutId id="2147483744" r:id="rId23"/>
    <p:sldLayoutId id="2147483745" r:id="rId24"/>
    <p:sldLayoutId id="2147483746" r:id="rId25"/>
    <p:sldLayoutId id="2147483747" r:id="rId26"/>
    <p:sldLayoutId id="2147483748" r:id="rId27"/>
    <p:sldLayoutId id="2147483749" r:id="rId28"/>
    <p:sldLayoutId id="2147483750" r:id="rId29"/>
    <p:sldLayoutId id="2147483751" r:id="rId30"/>
    <p:sldLayoutId id="2147483752" r:id="rId31"/>
    <p:sldLayoutId id="2147483753" r:id="rId32"/>
    <p:sldLayoutId id="2147483754" r:id="rId33"/>
    <p:sldLayoutId id="2147483755" r:id="rId34"/>
    <p:sldLayoutId id="2147483756" r:id="rId35"/>
    <p:sldLayoutId id="2147483757" r:id="rId36"/>
    <p:sldLayoutId id="2147483758" r:id="rId37"/>
    <p:sldLayoutId id="2147483759" r:id="rId38"/>
    <p:sldLayoutId id="2147483760" r:id="rId39"/>
    <p:sldLayoutId id="2147483761" r:id="rId40"/>
    <p:sldLayoutId id="2147483762" r:id="rId41"/>
    <p:sldLayoutId id="2147483763" r:id="rId42"/>
    <p:sldLayoutId id="2147483764" r:id="rId43"/>
    <p:sldLayoutId id="2147483765" r:id="rId44"/>
    <p:sldLayoutId id="2147483766" r:id="rId45"/>
    <p:sldLayoutId id="2147483767" r:id="rId46"/>
    <p:sldLayoutId id="2147483768" r:id="rId47"/>
    <p:sldLayoutId id="2147483769" r:id="rId48"/>
    <p:sldLayoutId id="2147483770" r:id="rId49"/>
    <p:sldLayoutId id="2147483771" r:id="rId50"/>
    <p:sldLayoutId id="2147483772" r:id="rId51"/>
    <p:sldLayoutId id="2147483773" r:id="rId52"/>
    <p:sldLayoutId id="2147483774" r:id="rId53"/>
    <p:sldLayoutId id="2147483775" r:id="rId54"/>
    <p:sldLayoutId id="2147483776" r:id="rId55"/>
    <p:sldLayoutId id="2147483777" r:id="rId56"/>
    <p:sldLayoutId id="2147483778" r:id="rId57"/>
    <p:sldLayoutId id="2147483780" r:id="rId58"/>
    <p:sldLayoutId id="2147483781" r:id="rId59"/>
  </p:sldLayoutIdLst>
  <p:transition spd="slow">
    <p:wipe/>
  </p:transition>
  <p:timing>
    <p:tnLst>
      <p:par>
        <p:cTn id="1" dur="indefinite" restart="never" nodeType="tmRoot"/>
      </p:par>
    </p:tnLst>
  </p:timing>
  <p:txStyles>
    <p:titleStyle>
      <a:lvl1pPr algn="l" defTabSz="685891" rtl="0" eaLnBrk="1" latinLnBrk="0" hangingPunct="1">
        <a:lnSpc>
          <a:spcPct val="80000"/>
        </a:lnSpc>
        <a:spcBef>
          <a:spcPct val="0"/>
        </a:spcBef>
        <a:buNone/>
        <a:defRPr lang="en-US" sz="2500" b="0" kern="1200" spc="0" baseline="0" dirty="0">
          <a:solidFill>
            <a:schemeClr val="accent4"/>
          </a:solidFill>
          <a:latin typeface="+mj-lt"/>
          <a:ea typeface="+mj-ea"/>
          <a:cs typeface="CiscoSans"/>
        </a:defRPr>
      </a:lvl1pPr>
    </p:titleStyle>
    <p:bodyStyle>
      <a:lvl1pPr marL="171473" indent="-171473" algn="l" defTabSz="685891" rtl="0" eaLnBrk="1" latinLnBrk="0" hangingPunct="1">
        <a:lnSpc>
          <a:spcPct val="95000"/>
        </a:lnSpc>
        <a:spcBef>
          <a:spcPts val="1080"/>
        </a:spcBef>
        <a:buClr>
          <a:schemeClr val="tx2"/>
        </a:buClr>
        <a:buSzPct val="90000"/>
        <a:buFont typeface="Arial" pitchFamily="34" charset="0"/>
        <a:buChar char="•"/>
        <a:tabLst/>
        <a:defRPr lang="en-US" sz="1500" kern="1200" dirty="0" smtClean="0">
          <a:solidFill>
            <a:schemeClr val="tx1"/>
          </a:solidFill>
          <a:latin typeface="+mn-lt"/>
          <a:ea typeface="+mn-ea"/>
          <a:cs typeface="CiscoSans"/>
        </a:defRPr>
      </a:lvl1pPr>
      <a:lvl2pPr marL="360000" indent="-216000" algn="l" defTabSz="685891" rtl="0" eaLnBrk="1" latinLnBrk="0" hangingPunct="1">
        <a:lnSpc>
          <a:spcPct val="95000"/>
        </a:lnSpc>
        <a:spcBef>
          <a:spcPts val="600"/>
        </a:spcBef>
        <a:buClr>
          <a:schemeClr val="tx2"/>
        </a:buClr>
        <a:buFont typeface="Arial"/>
        <a:buChar char="•"/>
        <a:defRPr lang="en-US" sz="1400" kern="1200" dirty="0" smtClean="0">
          <a:solidFill>
            <a:schemeClr val="tx1"/>
          </a:solidFill>
          <a:latin typeface="+mn-lt"/>
          <a:ea typeface="+mn-ea"/>
          <a:cs typeface="CiscoSans"/>
        </a:defRPr>
      </a:lvl2pPr>
      <a:lvl3pPr marL="432000" indent="-171450" algn="l" defTabSz="685891" rtl="0" eaLnBrk="1" latinLnBrk="0" hangingPunct="1">
        <a:lnSpc>
          <a:spcPct val="95000"/>
        </a:lnSpc>
        <a:spcBef>
          <a:spcPts val="630"/>
        </a:spcBef>
        <a:buFont typeface="Arial"/>
        <a:buChar char="•"/>
        <a:defRPr lang="en-US" sz="1200" kern="1200" dirty="0" smtClean="0">
          <a:solidFill>
            <a:schemeClr val="tx1"/>
          </a:solidFill>
          <a:latin typeface="+mn-lt"/>
          <a:ea typeface="+mn-ea"/>
          <a:cs typeface="CiscoSans"/>
        </a:defRPr>
      </a:lvl3pPr>
      <a:lvl4pPr marL="504000" indent="-171450" algn="l" defTabSz="685891" rtl="0" eaLnBrk="1" latinLnBrk="0" hangingPunct="1">
        <a:lnSpc>
          <a:spcPct val="95000"/>
        </a:lnSpc>
        <a:spcBef>
          <a:spcPts val="630"/>
        </a:spcBef>
        <a:buFont typeface="Arial"/>
        <a:buChar char="•"/>
        <a:defRPr lang="en-US" sz="1100" kern="1200" dirty="0" smtClean="0">
          <a:solidFill>
            <a:schemeClr val="tx1"/>
          </a:solidFill>
          <a:latin typeface="+mn-lt"/>
          <a:ea typeface="+mn-ea"/>
          <a:cs typeface="CiscoSans"/>
        </a:defRPr>
      </a:lvl4pPr>
      <a:lvl5pPr marL="576000" indent="-171450" algn="l" defTabSz="685891" rtl="0" eaLnBrk="1" latinLnBrk="0" hangingPunct="1">
        <a:lnSpc>
          <a:spcPct val="95000"/>
        </a:lnSpc>
        <a:spcBef>
          <a:spcPts val="630"/>
        </a:spcBef>
        <a:buFont typeface="Arial"/>
        <a:buChar char="•"/>
        <a:defRPr lang="en-US" sz="1100" kern="1200" dirty="0">
          <a:solidFill>
            <a:schemeClr val="tx1"/>
          </a:solidFill>
          <a:latin typeface="+mn-lt"/>
          <a:ea typeface="+mn-ea"/>
          <a:cs typeface="CiscoSans"/>
        </a:defRPr>
      </a:lvl5pPr>
      <a:lvl6pPr marL="864000" indent="-171473" algn="l" defTabSz="685891"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6000" indent="-171450" algn="l" defTabSz="685891"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620" indent="0" algn="l" defTabSz="685891" rtl="0" eaLnBrk="1" latinLnBrk="0" hangingPunct="1">
        <a:spcBef>
          <a:spcPct val="20000"/>
        </a:spcBef>
        <a:buFont typeface="Arial" pitchFamily="34" charset="0"/>
        <a:buNone/>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5"/>
          <p:cNvSpPr>
            <a:spLocks noGrp="1"/>
          </p:cNvSpPr>
          <p:nvPr>
            <p:ph type="title"/>
          </p:nvPr>
        </p:nvSpPr>
        <p:spPr>
          <a:xfrm>
            <a:off x="260620" y="454877"/>
            <a:ext cx="8659368" cy="975360"/>
          </a:xfrm>
          <a:prstGeom prst="rect">
            <a:avLst/>
          </a:prstGeom>
        </p:spPr>
        <p:txBody>
          <a:bodyPr vert="horz" lIns="91440" tIns="45720" rIns="91440" bIns="45720" rtlCol="0" anchor="t" anchorCtr="0">
            <a:noAutofit/>
          </a:bodyPr>
          <a:lstStyle/>
          <a:p>
            <a:r>
              <a:rPr lang="en-US" smtClean="0"/>
              <a:t>Click to edit Master title style</a:t>
            </a:r>
            <a:endParaRPr lang="en-GB" dirty="0"/>
          </a:p>
        </p:txBody>
      </p:sp>
      <p:sp>
        <p:nvSpPr>
          <p:cNvPr id="4" name="Rectangle 5"/>
          <p:cNvSpPr>
            <a:spLocks noChangeArrowheads="1"/>
          </p:cNvSpPr>
          <p:nvPr/>
        </p:nvSpPr>
        <p:spPr bwMode="ltGray">
          <a:xfrm>
            <a:off x="7826081" y="6379474"/>
            <a:ext cx="749570" cy="154530"/>
          </a:xfrm>
          <a:prstGeom prst="rect">
            <a:avLst/>
          </a:prstGeom>
          <a:noFill/>
          <a:ln w="9525">
            <a:noFill/>
            <a:miter lim="800000"/>
            <a:headEnd/>
            <a:tailEnd/>
          </a:ln>
          <a:effectLst/>
        </p:spPr>
        <p:txBody>
          <a:bodyPr wrap="none" lIns="61598" tIns="30798" rIns="61598" bIns="30798" anchor="b">
            <a:spAutoFit/>
          </a:bodyPr>
          <a:lstStyle/>
          <a:p>
            <a:pPr algn="r" defTabSz="610846"/>
            <a:r>
              <a:rPr lang="en-US" sz="600" dirty="0">
                <a:solidFill>
                  <a:srgbClr val="231F20"/>
                </a:solidFill>
                <a:cs typeface="CiscoSans Thin"/>
              </a:rPr>
              <a:t>Cisco Confidential</a:t>
            </a:r>
          </a:p>
        </p:txBody>
      </p:sp>
      <p:sp>
        <p:nvSpPr>
          <p:cNvPr id="5" name="Rectangle 7"/>
          <p:cNvSpPr>
            <a:spLocks noChangeArrowheads="1"/>
          </p:cNvSpPr>
          <p:nvPr/>
        </p:nvSpPr>
        <p:spPr bwMode="ltGray">
          <a:xfrm>
            <a:off x="8662395" y="6375370"/>
            <a:ext cx="218977" cy="154530"/>
          </a:xfrm>
          <a:prstGeom prst="rect">
            <a:avLst/>
          </a:prstGeom>
          <a:noFill/>
          <a:ln w="9525" algn="ctr">
            <a:noFill/>
            <a:miter lim="800000"/>
            <a:headEnd/>
            <a:tailEnd/>
          </a:ln>
          <a:effectLst/>
        </p:spPr>
        <p:txBody>
          <a:bodyPr wrap="none" lIns="61598" tIns="30798" rIns="61598" bIns="30798" anchor="b">
            <a:spAutoFit/>
          </a:bodyPr>
          <a:lstStyle/>
          <a:p>
            <a:pPr algn="r" defTabSz="610846"/>
            <a:fld id="{DFCF27A5-1A5B-48D3-A060-2758FFBB1ADD}" type="slidenum">
              <a:rPr lang="en-US" sz="600">
                <a:solidFill>
                  <a:srgbClr val="231F20"/>
                </a:solidFill>
                <a:cs typeface="CiscoSans Thin"/>
              </a:rPr>
              <a:pPr algn="r" defTabSz="610846"/>
              <a:t>‹#›</a:t>
            </a:fld>
            <a:endParaRPr lang="en-US" sz="600" dirty="0">
              <a:solidFill>
                <a:srgbClr val="231F20"/>
              </a:solidFill>
              <a:cs typeface="CiscoSans Thin"/>
            </a:endParaRPr>
          </a:p>
        </p:txBody>
      </p:sp>
      <p:sp>
        <p:nvSpPr>
          <p:cNvPr id="6" name="Rectangle 4"/>
          <p:cNvSpPr>
            <a:spLocks noChangeArrowheads="1"/>
          </p:cNvSpPr>
          <p:nvPr/>
        </p:nvSpPr>
        <p:spPr bwMode="ltGray">
          <a:xfrm>
            <a:off x="292091" y="6381207"/>
            <a:ext cx="3420515" cy="154530"/>
          </a:xfrm>
          <a:prstGeom prst="rect">
            <a:avLst/>
          </a:prstGeom>
          <a:noFill/>
          <a:ln w="9525">
            <a:noFill/>
            <a:miter lim="800000"/>
            <a:headEnd/>
            <a:tailEnd/>
          </a:ln>
          <a:effectLst/>
        </p:spPr>
        <p:txBody>
          <a:bodyPr wrap="square" lIns="61598" tIns="30798" rIns="61598" bIns="30798" anchor="b" anchorCtr="0">
            <a:spAutoFit/>
          </a:bodyPr>
          <a:lstStyle/>
          <a:p>
            <a:pPr defTabSz="610846"/>
            <a:r>
              <a:rPr lang="en-US" sz="600" dirty="0">
                <a:solidFill>
                  <a:srgbClr val="231F20"/>
                </a:solidFill>
                <a:cs typeface="CiscoSans Thin"/>
              </a:rPr>
              <a:t>© 2013-2014  Cisco and/or its affiliates. All rights reserved.</a:t>
            </a:r>
          </a:p>
        </p:txBody>
      </p:sp>
      <p:cxnSp>
        <p:nvCxnSpPr>
          <p:cNvPr id="8" name="Straight Connector 7"/>
          <p:cNvCxnSpPr/>
          <p:nvPr/>
        </p:nvCxnSpPr>
        <p:spPr>
          <a:xfrm>
            <a:off x="0" y="6743700"/>
            <a:ext cx="9144000" cy="0"/>
          </a:xfrm>
          <a:prstGeom prst="line">
            <a:avLst/>
          </a:prstGeom>
          <a:ln w="177800">
            <a:gradFill>
              <a:gsLst>
                <a:gs pos="34000">
                  <a:schemeClr val="tx2"/>
                </a:gs>
                <a:gs pos="93000">
                  <a:schemeClr val="accent5"/>
                </a:gs>
                <a:gs pos="0">
                  <a:schemeClr val="tx2"/>
                </a:gs>
                <a:gs pos="100000">
                  <a:schemeClr val="accent4"/>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384346"/>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 id="2147483802" r:id="rId20"/>
    <p:sldLayoutId id="2147483803" r:id="rId21"/>
    <p:sldLayoutId id="2147483804" r:id="rId22"/>
    <p:sldLayoutId id="2147483805" r:id="rId23"/>
    <p:sldLayoutId id="2147483806" r:id="rId24"/>
    <p:sldLayoutId id="2147483807" r:id="rId25"/>
    <p:sldLayoutId id="2147483808" r:id="rId26"/>
    <p:sldLayoutId id="2147483809" r:id="rId27"/>
    <p:sldLayoutId id="2147483810" r:id="rId28"/>
    <p:sldLayoutId id="2147483811" r:id="rId29"/>
    <p:sldLayoutId id="2147483812" r:id="rId30"/>
    <p:sldLayoutId id="2147483813" r:id="rId31"/>
    <p:sldLayoutId id="2147483814" r:id="rId32"/>
    <p:sldLayoutId id="2147483815" r:id="rId33"/>
    <p:sldLayoutId id="2147483816" r:id="rId34"/>
    <p:sldLayoutId id="2147483817" r:id="rId35"/>
    <p:sldLayoutId id="2147483818" r:id="rId36"/>
    <p:sldLayoutId id="2147483819" r:id="rId37"/>
    <p:sldLayoutId id="2147483820" r:id="rId38"/>
    <p:sldLayoutId id="2147483821" r:id="rId39"/>
    <p:sldLayoutId id="2147483822" r:id="rId40"/>
    <p:sldLayoutId id="2147483823" r:id="rId41"/>
    <p:sldLayoutId id="2147483824" r:id="rId42"/>
    <p:sldLayoutId id="2147483825" r:id="rId43"/>
    <p:sldLayoutId id="2147483826" r:id="rId44"/>
    <p:sldLayoutId id="2147483827" r:id="rId45"/>
    <p:sldLayoutId id="2147483828" r:id="rId46"/>
    <p:sldLayoutId id="2147483829" r:id="rId47"/>
    <p:sldLayoutId id="2147483830" r:id="rId48"/>
    <p:sldLayoutId id="2147483831" r:id="rId49"/>
    <p:sldLayoutId id="2147483832" r:id="rId50"/>
    <p:sldLayoutId id="2147483833" r:id="rId51"/>
    <p:sldLayoutId id="2147483834" r:id="rId52"/>
    <p:sldLayoutId id="2147483835" r:id="rId53"/>
    <p:sldLayoutId id="2147483836" r:id="rId54"/>
    <p:sldLayoutId id="2147483837" r:id="rId55"/>
    <p:sldLayoutId id="2147483838" r:id="rId56"/>
    <p:sldLayoutId id="2147483839" r:id="rId57"/>
    <p:sldLayoutId id="2147483840" r:id="rId58"/>
    <p:sldLayoutId id="2147483841" r:id="rId59"/>
    <p:sldLayoutId id="2147483842" r:id="rId60"/>
  </p:sldLayoutIdLst>
  <p:transition spd="slow">
    <p:wipe/>
  </p:transition>
  <p:timing>
    <p:tnLst>
      <p:par>
        <p:cTn id="1" dur="indefinite" restart="never" nodeType="tmRoot"/>
      </p:par>
    </p:tnLst>
  </p:timing>
  <p:txStyles>
    <p:titleStyle>
      <a:lvl1pPr algn="l" defTabSz="685891" rtl="0" eaLnBrk="1" latinLnBrk="0" hangingPunct="1">
        <a:lnSpc>
          <a:spcPct val="80000"/>
        </a:lnSpc>
        <a:spcBef>
          <a:spcPct val="0"/>
        </a:spcBef>
        <a:buNone/>
        <a:defRPr lang="en-US" sz="2500" b="0" kern="1200" spc="0" baseline="0" dirty="0">
          <a:solidFill>
            <a:schemeClr val="accent4"/>
          </a:solidFill>
          <a:latin typeface="+mj-lt"/>
          <a:ea typeface="+mj-ea"/>
          <a:cs typeface="CiscoSans"/>
        </a:defRPr>
      </a:lvl1pPr>
    </p:titleStyle>
    <p:bodyStyle>
      <a:lvl1pPr marL="171473" indent="-171473" algn="l" defTabSz="685891" rtl="0" eaLnBrk="1" latinLnBrk="0" hangingPunct="1">
        <a:lnSpc>
          <a:spcPct val="95000"/>
        </a:lnSpc>
        <a:spcBef>
          <a:spcPts val="1080"/>
        </a:spcBef>
        <a:buClr>
          <a:schemeClr val="tx2"/>
        </a:buClr>
        <a:buSzPct val="90000"/>
        <a:buFont typeface="Arial" pitchFamily="34" charset="0"/>
        <a:buChar char="•"/>
        <a:tabLst/>
        <a:defRPr lang="en-US" sz="1500" kern="1200" dirty="0" smtClean="0">
          <a:solidFill>
            <a:schemeClr val="tx1"/>
          </a:solidFill>
          <a:latin typeface="+mn-lt"/>
          <a:ea typeface="+mn-ea"/>
          <a:cs typeface="CiscoSans"/>
        </a:defRPr>
      </a:lvl1pPr>
      <a:lvl2pPr marL="360000" indent="-216000" algn="l" defTabSz="685891" rtl="0" eaLnBrk="1" latinLnBrk="0" hangingPunct="1">
        <a:lnSpc>
          <a:spcPct val="95000"/>
        </a:lnSpc>
        <a:spcBef>
          <a:spcPts val="600"/>
        </a:spcBef>
        <a:buClr>
          <a:schemeClr val="tx2"/>
        </a:buClr>
        <a:buFont typeface="Arial"/>
        <a:buChar char="•"/>
        <a:defRPr lang="en-US" sz="1400" kern="1200" dirty="0" smtClean="0">
          <a:solidFill>
            <a:schemeClr val="tx1"/>
          </a:solidFill>
          <a:latin typeface="+mn-lt"/>
          <a:ea typeface="+mn-ea"/>
          <a:cs typeface="CiscoSans"/>
        </a:defRPr>
      </a:lvl2pPr>
      <a:lvl3pPr marL="432000" indent="-171450" algn="l" defTabSz="685891" rtl="0" eaLnBrk="1" latinLnBrk="0" hangingPunct="1">
        <a:lnSpc>
          <a:spcPct val="95000"/>
        </a:lnSpc>
        <a:spcBef>
          <a:spcPts val="630"/>
        </a:spcBef>
        <a:buFont typeface="Arial"/>
        <a:buChar char="•"/>
        <a:defRPr lang="en-US" sz="1200" kern="1200" dirty="0" smtClean="0">
          <a:solidFill>
            <a:schemeClr val="tx1"/>
          </a:solidFill>
          <a:latin typeface="+mn-lt"/>
          <a:ea typeface="+mn-ea"/>
          <a:cs typeface="CiscoSans"/>
        </a:defRPr>
      </a:lvl3pPr>
      <a:lvl4pPr marL="504000" indent="-171450" algn="l" defTabSz="685891" rtl="0" eaLnBrk="1" latinLnBrk="0" hangingPunct="1">
        <a:lnSpc>
          <a:spcPct val="95000"/>
        </a:lnSpc>
        <a:spcBef>
          <a:spcPts val="630"/>
        </a:spcBef>
        <a:buFont typeface="Arial"/>
        <a:buChar char="•"/>
        <a:defRPr lang="en-US" sz="1100" kern="1200" dirty="0" smtClean="0">
          <a:solidFill>
            <a:schemeClr val="tx1"/>
          </a:solidFill>
          <a:latin typeface="+mn-lt"/>
          <a:ea typeface="+mn-ea"/>
          <a:cs typeface="CiscoSans"/>
        </a:defRPr>
      </a:lvl4pPr>
      <a:lvl5pPr marL="576000" indent="-171450" algn="l" defTabSz="685891" rtl="0" eaLnBrk="1" latinLnBrk="0" hangingPunct="1">
        <a:lnSpc>
          <a:spcPct val="95000"/>
        </a:lnSpc>
        <a:spcBef>
          <a:spcPts val="630"/>
        </a:spcBef>
        <a:buFont typeface="Arial"/>
        <a:buChar char="•"/>
        <a:defRPr lang="en-US" sz="1100" kern="1200" dirty="0">
          <a:solidFill>
            <a:schemeClr val="tx1"/>
          </a:solidFill>
          <a:latin typeface="+mn-lt"/>
          <a:ea typeface="+mn-ea"/>
          <a:cs typeface="CiscoSans"/>
        </a:defRPr>
      </a:lvl5pPr>
      <a:lvl6pPr marL="864000" indent="-171473" algn="l" defTabSz="685891" rtl="0" eaLnBrk="1" latinLnBrk="0" hangingPunct="1">
        <a:spcBef>
          <a:spcPts val="600"/>
        </a:spcBef>
        <a:buFont typeface="Arial" pitchFamily="34" charset="0"/>
        <a:buChar char="•"/>
        <a:defRPr sz="900" kern="1200" baseline="0">
          <a:solidFill>
            <a:schemeClr val="tx1"/>
          </a:solidFill>
          <a:latin typeface="+mn-lt"/>
          <a:ea typeface="+mn-ea"/>
          <a:cs typeface="+mn-cs"/>
        </a:defRPr>
      </a:lvl6pPr>
      <a:lvl7pPr marL="936000" indent="-171450" algn="l" defTabSz="685891" rtl="0" eaLnBrk="1" latinLnBrk="0" hangingPunct="1">
        <a:spcBef>
          <a:spcPts val="600"/>
        </a:spcBef>
        <a:buFont typeface="Arial" pitchFamily="34" charset="0"/>
        <a:buChar char="•"/>
        <a:defRPr sz="800" kern="1200" baseline="0">
          <a:solidFill>
            <a:schemeClr val="tx1"/>
          </a:solidFill>
          <a:latin typeface="+mn-lt"/>
          <a:ea typeface="+mn-ea"/>
          <a:cs typeface="+mn-cs"/>
        </a:defRPr>
      </a:lvl7pPr>
      <a:lvl8pPr marL="2400620" indent="0" algn="l" defTabSz="685891" rtl="0" eaLnBrk="1" latinLnBrk="0" hangingPunct="1">
        <a:spcBef>
          <a:spcPct val="20000"/>
        </a:spcBef>
        <a:buFont typeface="Arial" pitchFamily="34" charset="0"/>
        <a:buNone/>
        <a:defRPr sz="1500" kern="1200">
          <a:solidFill>
            <a:schemeClr val="tx1"/>
          </a:solidFill>
          <a:latin typeface="+mn-lt"/>
          <a:ea typeface="+mn-ea"/>
          <a:cs typeface="+mn-cs"/>
        </a:defRPr>
      </a:lvl8pPr>
      <a:lvl9pPr marL="2915039" indent="-171473" algn="l" defTabSz="685891"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91" rtl="0" eaLnBrk="1" latinLnBrk="0" hangingPunct="1">
        <a:defRPr sz="1400" kern="1200">
          <a:solidFill>
            <a:schemeClr val="tx1"/>
          </a:solidFill>
          <a:latin typeface="+mn-lt"/>
          <a:ea typeface="+mn-ea"/>
          <a:cs typeface="+mn-cs"/>
        </a:defRPr>
      </a:lvl1pPr>
      <a:lvl2pPr marL="342946" algn="l" defTabSz="685891" rtl="0" eaLnBrk="1" latinLnBrk="0" hangingPunct="1">
        <a:defRPr sz="1400" kern="1200">
          <a:solidFill>
            <a:schemeClr val="tx1"/>
          </a:solidFill>
          <a:latin typeface="+mn-lt"/>
          <a:ea typeface="+mn-ea"/>
          <a:cs typeface="+mn-cs"/>
        </a:defRPr>
      </a:lvl2pPr>
      <a:lvl3pPr marL="685891" algn="l" defTabSz="685891" rtl="0" eaLnBrk="1" latinLnBrk="0" hangingPunct="1">
        <a:defRPr sz="1400" kern="1200">
          <a:solidFill>
            <a:schemeClr val="tx1"/>
          </a:solidFill>
          <a:latin typeface="+mn-lt"/>
          <a:ea typeface="+mn-ea"/>
          <a:cs typeface="+mn-cs"/>
        </a:defRPr>
      </a:lvl3pPr>
      <a:lvl4pPr marL="1028837" algn="l" defTabSz="685891" rtl="0" eaLnBrk="1" latinLnBrk="0" hangingPunct="1">
        <a:defRPr sz="1400" kern="1200">
          <a:solidFill>
            <a:schemeClr val="tx1"/>
          </a:solidFill>
          <a:latin typeface="+mn-lt"/>
          <a:ea typeface="+mn-ea"/>
          <a:cs typeface="+mn-cs"/>
        </a:defRPr>
      </a:lvl4pPr>
      <a:lvl5pPr marL="1371783" algn="l" defTabSz="685891" rtl="0" eaLnBrk="1" latinLnBrk="0" hangingPunct="1">
        <a:defRPr sz="1400" kern="1200">
          <a:solidFill>
            <a:schemeClr val="tx1"/>
          </a:solidFill>
          <a:latin typeface="+mn-lt"/>
          <a:ea typeface="+mn-ea"/>
          <a:cs typeface="+mn-cs"/>
        </a:defRPr>
      </a:lvl5pPr>
      <a:lvl6pPr marL="1714729" algn="l" defTabSz="685891" rtl="0" eaLnBrk="1" latinLnBrk="0" hangingPunct="1">
        <a:defRPr sz="1400" kern="1200">
          <a:solidFill>
            <a:schemeClr val="tx1"/>
          </a:solidFill>
          <a:latin typeface="+mn-lt"/>
          <a:ea typeface="+mn-ea"/>
          <a:cs typeface="+mn-cs"/>
        </a:defRPr>
      </a:lvl6pPr>
      <a:lvl7pPr marL="2057674" algn="l" defTabSz="685891" rtl="0" eaLnBrk="1" latinLnBrk="0" hangingPunct="1">
        <a:defRPr sz="1400" kern="1200">
          <a:solidFill>
            <a:schemeClr val="tx1"/>
          </a:solidFill>
          <a:latin typeface="+mn-lt"/>
          <a:ea typeface="+mn-ea"/>
          <a:cs typeface="+mn-cs"/>
        </a:defRPr>
      </a:lvl7pPr>
      <a:lvl8pPr marL="2400620" algn="l" defTabSz="685891" rtl="0" eaLnBrk="1" latinLnBrk="0" hangingPunct="1">
        <a:defRPr sz="1400" kern="1200">
          <a:solidFill>
            <a:schemeClr val="tx1"/>
          </a:solidFill>
          <a:latin typeface="+mn-lt"/>
          <a:ea typeface="+mn-ea"/>
          <a:cs typeface="+mn-cs"/>
        </a:defRPr>
      </a:lvl8pPr>
      <a:lvl9pPr marL="2743566" algn="l" defTabSz="685891"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2" name="Title Placeholder 1"/>
          <p:cNvSpPr>
            <a:spLocks noGrp="1"/>
          </p:cNvSpPr>
          <p:nvPr>
            <p:ph type="title"/>
          </p:nvPr>
        </p:nvSpPr>
        <p:spPr>
          <a:xfrm>
            <a:off x="229701" y="432215"/>
            <a:ext cx="8580924" cy="838200"/>
          </a:xfrm>
          <a:prstGeom prst="rect">
            <a:avLst/>
          </a:prstGeom>
        </p:spPr>
        <p:txBody>
          <a:bodyPr vert="horz" lIns="61553" tIns="34207" rIns="61553" bIns="34207"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50"/>
            <a:ext cx="8580924" cy="4965699"/>
          </a:xfrm>
          <a:prstGeom prst="rect">
            <a:avLst/>
          </a:prstGeom>
        </p:spPr>
        <p:txBody>
          <a:bodyPr vert="horz" lIns="68412" tIns="34207" rIns="68412" bIns="34207"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1"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9" name="Rectangle 7"/>
          <p:cNvSpPr>
            <a:spLocks noChangeArrowheads="1"/>
          </p:cNvSpPr>
          <p:nvPr/>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1155326857"/>
      </p:ext>
    </p:extLst>
  </p:cSld>
  <p:clrMap bg1="lt1" tx1="dk1" bg2="lt2" tx2="dk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 id="2147483855" r:id="rId12"/>
    <p:sldLayoutId id="2147483856" r:id="rId13"/>
    <p:sldLayoutId id="2147483857" r:id="rId14"/>
    <p:sldLayoutId id="2147483858" r:id="rId15"/>
    <p:sldLayoutId id="2147483859" r:id="rId16"/>
    <p:sldLayoutId id="2147483860" r:id="rId17"/>
    <p:sldLayoutId id="2147483861" r:id="rId18"/>
    <p:sldLayoutId id="2147483862" r:id="rId19"/>
    <p:sldLayoutId id="2147483863" r:id="rId20"/>
    <p:sldLayoutId id="2147483864" r:id="rId21"/>
    <p:sldLayoutId id="2147483865" r:id="rId22"/>
    <p:sldLayoutId id="2147483866" r:id="rId23"/>
    <p:sldLayoutId id="2147483867" r:id="rId24"/>
    <p:sldLayoutId id="2147483868" r:id="rId25"/>
    <p:sldLayoutId id="2147483869" r:id="rId26"/>
    <p:sldLayoutId id="2147483870" r:id="rId27"/>
    <p:sldLayoutId id="2147483871" r:id="rId28"/>
    <p:sldLayoutId id="2147483872" r:id="rId29"/>
    <p:sldLayoutId id="2147483873" r:id="rId30"/>
    <p:sldLayoutId id="2147483874" r:id="rId31"/>
    <p:sldLayoutId id="2147483875" r:id="rId32"/>
    <p:sldLayoutId id="2147483876" r:id="rId33"/>
  </p:sldLayoutIdLst>
  <p:transition>
    <p:wipe dir="r"/>
  </p:transition>
  <p:timing>
    <p:tnLst>
      <p:par>
        <p:cTn id="1" dur="indefinite" restart="never" nodeType="tmRoot"/>
      </p:par>
    </p:tnLst>
  </p:timing>
  <p:txStyles>
    <p:title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171060" indent="-171060" algn="l" defTabSz="684210" rtl="0" eaLnBrk="1" latinLnBrk="0" hangingPunct="1">
        <a:lnSpc>
          <a:spcPct val="95000"/>
        </a:lnSpc>
        <a:spcBef>
          <a:spcPts val="1080"/>
        </a:spcBef>
        <a:buClr>
          <a:schemeClr val="tx2"/>
        </a:buClr>
        <a:buSzPct val="90000"/>
        <a:buFont typeface="Arial" pitchFamily="34" charset="0"/>
        <a:buChar char="•"/>
        <a:tabLst/>
        <a:defRPr lang="en-US" sz="1700" kern="1200" dirty="0" smtClean="0">
          <a:solidFill>
            <a:srgbClr val="546568"/>
          </a:solidFill>
          <a:latin typeface="+mj-lt"/>
          <a:ea typeface="+mn-ea"/>
          <a:cs typeface="+mn-cs"/>
        </a:defRPr>
      </a:lvl1pPr>
      <a:lvl2pPr marL="304133" indent="0" algn="l" defTabSz="684210" rtl="0" eaLnBrk="1" latinLnBrk="0" hangingPunct="1">
        <a:lnSpc>
          <a:spcPct val="95000"/>
        </a:lnSpc>
        <a:spcBef>
          <a:spcPts val="630"/>
        </a:spcBef>
        <a:buClr>
          <a:schemeClr val="tx2"/>
        </a:buClr>
        <a:buFontTx/>
        <a:buNone/>
        <a:defRPr lang="en-US" sz="1500" kern="1200" dirty="0" smtClean="0">
          <a:solidFill>
            <a:srgbClr val="546568"/>
          </a:solidFill>
          <a:latin typeface="+mj-lt"/>
          <a:ea typeface="+mn-ea"/>
          <a:cs typeface="+mn-cs"/>
        </a:defRPr>
      </a:lvl2pPr>
      <a:lvl3pPr marL="427620" indent="-1191"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3pPr>
      <a:lvl4pPr marL="515559" indent="0"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4pPr>
      <a:lvl5pPr marL="599871" indent="0" algn="l" defTabSz="684210" rtl="0" eaLnBrk="1" latinLnBrk="0" hangingPunct="1">
        <a:lnSpc>
          <a:spcPct val="95000"/>
        </a:lnSpc>
        <a:spcBef>
          <a:spcPts val="630"/>
        </a:spcBef>
        <a:buFont typeface="Arial" pitchFamily="34" charset="0"/>
        <a:buNone/>
        <a:defRPr lang="en-US" sz="1500" kern="1200" dirty="0">
          <a:solidFill>
            <a:srgbClr val="546568"/>
          </a:solidFill>
          <a:latin typeface="+mj-lt"/>
          <a:ea typeface="+mn-ea"/>
          <a:cs typeface="+mn-cs"/>
        </a:defRPr>
      </a:lvl5pPr>
      <a:lvl6pPr marL="1881597"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3661"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5779"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7876"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210" rtl="0" eaLnBrk="1" latinLnBrk="0" hangingPunct="1">
        <a:defRPr sz="1400" kern="1200">
          <a:solidFill>
            <a:schemeClr val="tx1"/>
          </a:solidFill>
          <a:latin typeface="+mn-lt"/>
          <a:ea typeface="+mn-ea"/>
          <a:cs typeface="+mn-cs"/>
        </a:defRPr>
      </a:lvl1pPr>
      <a:lvl2pPr marL="342066" algn="l" defTabSz="684210" rtl="0" eaLnBrk="1" latinLnBrk="0" hangingPunct="1">
        <a:defRPr sz="1400" kern="1200">
          <a:solidFill>
            <a:schemeClr val="tx1"/>
          </a:solidFill>
          <a:latin typeface="+mn-lt"/>
          <a:ea typeface="+mn-ea"/>
          <a:cs typeface="+mn-cs"/>
        </a:defRPr>
      </a:lvl2pPr>
      <a:lvl3pPr marL="684210" algn="l" defTabSz="684210" rtl="0" eaLnBrk="1" latinLnBrk="0" hangingPunct="1">
        <a:defRPr sz="1400" kern="1200">
          <a:solidFill>
            <a:schemeClr val="tx1"/>
          </a:solidFill>
          <a:latin typeface="+mn-lt"/>
          <a:ea typeface="+mn-ea"/>
          <a:cs typeface="+mn-cs"/>
        </a:defRPr>
      </a:lvl3pPr>
      <a:lvl4pPr marL="1026303" algn="l" defTabSz="684210" rtl="0" eaLnBrk="1" latinLnBrk="0" hangingPunct="1">
        <a:defRPr sz="1400" kern="1200">
          <a:solidFill>
            <a:schemeClr val="tx1"/>
          </a:solidFill>
          <a:latin typeface="+mn-lt"/>
          <a:ea typeface="+mn-ea"/>
          <a:cs typeface="+mn-cs"/>
        </a:defRPr>
      </a:lvl4pPr>
      <a:lvl5pPr marL="1368420" algn="l" defTabSz="684210" rtl="0" eaLnBrk="1" latinLnBrk="0" hangingPunct="1">
        <a:defRPr sz="1400" kern="1200">
          <a:solidFill>
            <a:schemeClr val="tx1"/>
          </a:solidFill>
          <a:latin typeface="+mn-lt"/>
          <a:ea typeface="+mn-ea"/>
          <a:cs typeface="+mn-cs"/>
        </a:defRPr>
      </a:lvl5pPr>
      <a:lvl6pPr marL="1710488" algn="l" defTabSz="684210" rtl="0" eaLnBrk="1" latinLnBrk="0" hangingPunct="1">
        <a:defRPr sz="1400" kern="1200">
          <a:solidFill>
            <a:schemeClr val="tx1"/>
          </a:solidFill>
          <a:latin typeface="+mn-lt"/>
          <a:ea typeface="+mn-ea"/>
          <a:cs typeface="+mn-cs"/>
        </a:defRPr>
      </a:lvl6pPr>
      <a:lvl7pPr marL="2052623" algn="l" defTabSz="684210" rtl="0" eaLnBrk="1" latinLnBrk="0" hangingPunct="1">
        <a:defRPr sz="1400" kern="1200">
          <a:solidFill>
            <a:schemeClr val="tx1"/>
          </a:solidFill>
          <a:latin typeface="+mn-lt"/>
          <a:ea typeface="+mn-ea"/>
          <a:cs typeface="+mn-cs"/>
        </a:defRPr>
      </a:lvl7pPr>
      <a:lvl8pPr marL="2394721" algn="l" defTabSz="684210" rtl="0" eaLnBrk="1" latinLnBrk="0" hangingPunct="1">
        <a:defRPr sz="1400" kern="1200">
          <a:solidFill>
            <a:schemeClr val="tx1"/>
          </a:solidFill>
          <a:latin typeface="+mn-lt"/>
          <a:ea typeface="+mn-ea"/>
          <a:cs typeface="+mn-cs"/>
        </a:defRPr>
      </a:lvl8pPr>
      <a:lvl9pPr marL="2736837" algn="l" defTabSz="68421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2" name="Title Placeholder 1"/>
          <p:cNvSpPr>
            <a:spLocks noGrp="1"/>
          </p:cNvSpPr>
          <p:nvPr>
            <p:ph type="title"/>
          </p:nvPr>
        </p:nvSpPr>
        <p:spPr>
          <a:xfrm>
            <a:off x="229701" y="432215"/>
            <a:ext cx="8580924" cy="838200"/>
          </a:xfrm>
          <a:prstGeom prst="rect">
            <a:avLst/>
          </a:prstGeom>
        </p:spPr>
        <p:txBody>
          <a:bodyPr vert="horz" lIns="61553" tIns="34207" rIns="61553" bIns="34207"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50"/>
            <a:ext cx="8580924" cy="4965699"/>
          </a:xfrm>
          <a:prstGeom prst="rect">
            <a:avLst/>
          </a:prstGeom>
        </p:spPr>
        <p:txBody>
          <a:bodyPr vert="horz" lIns="68412" tIns="34207" rIns="68412" bIns="34207"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1"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9" name="Rectangle 7"/>
          <p:cNvSpPr>
            <a:spLocks noChangeArrowheads="1"/>
          </p:cNvSpPr>
          <p:nvPr/>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4209205068"/>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 id="2147483889" r:id="rId12"/>
    <p:sldLayoutId id="2147483890" r:id="rId13"/>
    <p:sldLayoutId id="2147483891" r:id="rId14"/>
    <p:sldLayoutId id="2147483892" r:id="rId15"/>
    <p:sldLayoutId id="2147483893" r:id="rId16"/>
    <p:sldLayoutId id="2147483894" r:id="rId17"/>
    <p:sldLayoutId id="2147483895" r:id="rId18"/>
    <p:sldLayoutId id="2147483896" r:id="rId19"/>
    <p:sldLayoutId id="2147483897" r:id="rId20"/>
    <p:sldLayoutId id="2147483898" r:id="rId21"/>
    <p:sldLayoutId id="2147483899" r:id="rId22"/>
    <p:sldLayoutId id="2147483900" r:id="rId23"/>
    <p:sldLayoutId id="2147483901" r:id="rId24"/>
    <p:sldLayoutId id="2147483902" r:id="rId25"/>
    <p:sldLayoutId id="2147483903" r:id="rId26"/>
    <p:sldLayoutId id="2147483904" r:id="rId27"/>
    <p:sldLayoutId id="2147483905" r:id="rId28"/>
    <p:sldLayoutId id="2147483906" r:id="rId29"/>
    <p:sldLayoutId id="2147483907" r:id="rId30"/>
    <p:sldLayoutId id="2147483908" r:id="rId31"/>
    <p:sldLayoutId id="2147483909" r:id="rId32"/>
    <p:sldLayoutId id="2147483910" r:id="rId33"/>
  </p:sldLayoutIdLst>
  <p:transition>
    <p:wipe dir="r"/>
  </p:transition>
  <p:timing>
    <p:tnLst>
      <p:par>
        <p:cTn id="1" dur="indefinite" restart="never" nodeType="tmRoot"/>
      </p:par>
    </p:tnLst>
  </p:timing>
  <p:txStyles>
    <p:title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171060" indent="-171060" algn="l" defTabSz="684210" rtl="0" eaLnBrk="1" latinLnBrk="0" hangingPunct="1">
        <a:lnSpc>
          <a:spcPct val="95000"/>
        </a:lnSpc>
        <a:spcBef>
          <a:spcPts val="1080"/>
        </a:spcBef>
        <a:buClr>
          <a:schemeClr val="tx2"/>
        </a:buClr>
        <a:buSzPct val="90000"/>
        <a:buFont typeface="Arial" pitchFamily="34" charset="0"/>
        <a:buChar char="•"/>
        <a:tabLst/>
        <a:defRPr lang="en-US" sz="1700" kern="1200" dirty="0" smtClean="0">
          <a:solidFill>
            <a:srgbClr val="546568"/>
          </a:solidFill>
          <a:latin typeface="+mj-lt"/>
          <a:ea typeface="+mn-ea"/>
          <a:cs typeface="+mn-cs"/>
        </a:defRPr>
      </a:lvl1pPr>
      <a:lvl2pPr marL="304133" indent="0" algn="l" defTabSz="684210" rtl="0" eaLnBrk="1" latinLnBrk="0" hangingPunct="1">
        <a:lnSpc>
          <a:spcPct val="95000"/>
        </a:lnSpc>
        <a:spcBef>
          <a:spcPts val="630"/>
        </a:spcBef>
        <a:buClr>
          <a:schemeClr val="tx2"/>
        </a:buClr>
        <a:buFontTx/>
        <a:buNone/>
        <a:defRPr lang="en-US" sz="1500" kern="1200" dirty="0" smtClean="0">
          <a:solidFill>
            <a:srgbClr val="546568"/>
          </a:solidFill>
          <a:latin typeface="+mj-lt"/>
          <a:ea typeface="+mn-ea"/>
          <a:cs typeface="+mn-cs"/>
        </a:defRPr>
      </a:lvl2pPr>
      <a:lvl3pPr marL="427620" indent="-1191"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3pPr>
      <a:lvl4pPr marL="515559" indent="0"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4pPr>
      <a:lvl5pPr marL="599871" indent="0" algn="l" defTabSz="684210" rtl="0" eaLnBrk="1" latinLnBrk="0" hangingPunct="1">
        <a:lnSpc>
          <a:spcPct val="95000"/>
        </a:lnSpc>
        <a:spcBef>
          <a:spcPts val="630"/>
        </a:spcBef>
        <a:buFont typeface="Arial" pitchFamily="34" charset="0"/>
        <a:buNone/>
        <a:defRPr lang="en-US" sz="1500" kern="1200" dirty="0">
          <a:solidFill>
            <a:srgbClr val="546568"/>
          </a:solidFill>
          <a:latin typeface="+mj-lt"/>
          <a:ea typeface="+mn-ea"/>
          <a:cs typeface="+mn-cs"/>
        </a:defRPr>
      </a:lvl5pPr>
      <a:lvl6pPr marL="1881597"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3661"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5779"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7876"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210" rtl="0" eaLnBrk="1" latinLnBrk="0" hangingPunct="1">
        <a:defRPr sz="1400" kern="1200">
          <a:solidFill>
            <a:schemeClr val="tx1"/>
          </a:solidFill>
          <a:latin typeface="+mn-lt"/>
          <a:ea typeface="+mn-ea"/>
          <a:cs typeface="+mn-cs"/>
        </a:defRPr>
      </a:lvl1pPr>
      <a:lvl2pPr marL="342066" algn="l" defTabSz="684210" rtl="0" eaLnBrk="1" latinLnBrk="0" hangingPunct="1">
        <a:defRPr sz="1400" kern="1200">
          <a:solidFill>
            <a:schemeClr val="tx1"/>
          </a:solidFill>
          <a:latin typeface="+mn-lt"/>
          <a:ea typeface="+mn-ea"/>
          <a:cs typeface="+mn-cs"/>
        </a:defRPr>
      </a:lvl2pPr>
      <a:lvl3pPr marL="684210" algn="l" defTabSz="684210" rtl="0" eaLnBrk="1" latinLnBrk="0" hangingPunct="1">
        <a:defRPr sz="1400" kern="1200">
          <a:solidFill>
            <a:schemeClr val="tx1"/>
          </a:solidFill>
          <a:latin typeface="+mn-lt"/>
          <a:ea typeface="+mn-ea"/>
          <a:cs typeface="+mn-cs"/>
        </a:defRPr>
      </a:lvl3pPr>
      <a:lvl4pPr marL="1026303" algn="l" defTabSz="684210" rtl="0" eaLnBrk="1" latinLnBrk="0" hangingPunct="1">
        <a:defRPr sz="1400" kern="1200">
          <a:solidFill>
            <a:schemeClr val="tx1"/>
          </a:solidFill>
          <a:latin typeface="+mn-lt"/>
          <a:ea typeface="+mn-ea"/>
          <a:cs typeface="+mn-cs"/>
        </a:defRPr>
      </a:lvl4pPr>
      <a:lvl5pPr marL="1368420" algn="l" defTabSz="684210" rtl="0" eaLnBrk="1" latinLnBrk="0" hangingPunct="1">
        <a:defRPr sz="1400" kern="1200">
          <a:solidFill>
            <a:schemeClr val="tx1"/>
          </a:solidFill>
          <a:latin typeface="+mn-lt"/>
          <a:ea typeface="+mn-ea"/>
          <a:cs typeface="+mn-cs"/>
        </a:defRPr>
      </a:lvl5pPr>
      <a:lvl6pPr marL="1710488" algn="l" defTabSz="684210" rtl="0" eaLnBrk="1" latinLnBrk="0" hangingPunct="1">
        <a:defRPr sz="1400" kern="1200">
          <a:solidFill>
            <a:schemeClr val="tx1"/>
          </a:solidFill>
          <a:latin typeface="+mn-lt"/>
          <a:ea typeface="+mn-ea"/>
          <a:cs typeface="+mn-cs"/>
        </a:defRPr>
      </a:lvl6pPr>
      <a:lvl7pPr marL="2052623" algn="l" defTabSz="684210" rtl="0" eaLnBrk="1" latinLnBrk="0" hangingPunct="1">
        <a:defRPr sz="1400" kern="1200">
          <a:solidFill>
            <a:schemeClr val="tx1"/>
          </a:solidFill>
          <a:latin typeface="+mn-lt"/>
          <a:ea typeface="+mn-ea"/>
          <a:cs typeface="+mn-cs"/>
        </a:defRPr>
      </a:lvl7pPr>
      <a:lvl8pPr marL="2394721" algn="l" defTabSz="684210" rtl="0" eaLnBrk="1" latinLnBrk="0" hangingPunct="1">
        <a:defRPr sz="1400" kern="1200">
          <a:solidFill>
            <a:schemeClr val="tx1"/>
          </a:solidFill>
          <a:latin typeface="+mn-lt"/>
          <a:ea typeface="+mn-ea"/>
          <a:cs typeface="+mn-cs"/>
        </a:defRPr>
      </a:lvl8pPr>
      <a:lvl9pPr marL="2736837" algn="l" defTabSz="68421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2" name="Title Placeholder 1"/>
          <p:cNvSpPr>
            <a:spLocks noGrp="1"/>
          </p:cNvSpPr>
          <p:nvPr>
            <p:ph type="title"/>
          </p:nvPr>
        </p:nvSpPr>
        <p:spPr>
          <a:xfrm>
            <a:off x="229701" y="432215"/>
            <a:ext cx="8580924" cy="838200"/>
          </a:xfrm>
          <a:prstGeom prst="rect">
            <a:avLst/>
          </a:prstGeom>
        </p:spPr>
        <p:txBody>
          <a:bodyPr vert="horz" lIns="61553" tIns="34207" rIns="61553" bIns="34207"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50"/>
            <a:ext cx="8580924" cy="4965699"/>
          </a:xfrm>
          <a:prstGeom prst="rect">
            <a:avLst/>
          </a:prstGeom>
        </p:spPr>
        <p:txBody>
          <a:bodyPr vert="horz" lIns="68412" tIns="34207" rIns="68412" bIns="34207"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1"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9" name="Rectangle 7"/>
          <p:cNvSpPr>
            <a:spLocks noChangeArrowheads="1"/>
          </p:cNvSpPr>
          <p:nvPr/>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2095568954"/>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30" r:id="rId19"/>
    <p:sldLayoutId id="2147483931" r:id="rId20"/>
    <p:sldLayoutId id="2147483932" r:id="rId21"/>
    <p:sldLayoutId id="2147483933" r:id="rId22"/>
    <p:sldLayoutId id="2147483934" r:id="rId23"/>
    <p:sldLayoutId id="2147483935" r:id="rId24"/>
    <p:sldLayoutId id="2147483936" r:id="rId25"/>
    <p:sldLayoutId id="2147483937" r:id="rId26"/>
    <p:sldLayoutId id="2147483938" r:id="rId27"/>
    <p:sldLayoutId id="2147483939" r:id="rId28"/>
    <p:sldLayoutId id="2147483940" r:id="rId29"/>
    <p:sldLayoutId id="2147483941" r:id="rId30"/>
    <p:sldLayoutId id="2147483942" r:id="rId31"/>
    <p:sldLayoutId id="2147483943" r:id="rId32"/>
    <p:sldLayoutId id="2147483944" r:id="rId33"/>
  </p:sldLayoutIdLst>
  <p:transition>
    <p:wipe dir="r"/>
  </p:transition>
  <p:timing>
    <p:tnLst>
      <p:par>
        <p:cTn id="1" dur="indefinite" restart="never" nodeType="tmRoot"/>
      </p:par>
    </p:tnLst>
  </p:timing>
  <p:txStyles>
    <p:title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171060" indent="-171060" algn="l" defTabSz="684210" rtl="0" eaLnBrk="1" latinLnBrk="0" hangingPunct="1">
        <a:lnSpc>
          <a:spcPct val="95000"/>
        </a:lnSpc>
        <a:spcBef>
          <a:spcPts val="1080"/>
        </a:spcBef>
        <a:buClr>
          <a:schemeClr val="tx2"/>
        </a:buClr>
        <a:buSzPct val="90000"/>
        <a:buFont typeface="Arial" pitchFamily="34" charset="0"/>
        <a:buChar char="•"/>
        <a:tabLst/>
        <a:defRPr lang="en-US" sz="1700" kern="1200" dirty="0" smtClean="0">
          <a:solidFill>
            <a:srgbClr val="546568"/>
          </a:solidFill>
          <a:latin typeface="+mj-lt"/>
          <a:ea typeface="+mn-ea"/>
          <a:cs typeface="+mn-cs"/>
        </a:defRPr>
      </a:lvl1pPr>
      <a:lvl2pPr marL="304133" indent="0" algn="l" defTabSz="684210" rtl="0" eaLnBrk="1" latinLnBrk="0" hangingPunct="1">
        <a:lnSpc>
          <a:spcPct val="95000"/>
        </a:lnSpc>
        <a:spcBef>
          <a:spcPts val="630"/>
        </a:spcBef>
        <a:buClr>
          <a:schemeClr val="tx2"/>
        </a:buClr>
        <a:buFontTx/>
        <a:buNone/>
        <a:defRPr lang="en-US" sz="1500" kern="1200" dirty="0" smtClean="0">
          <a:solidFill>
            <a:srgbClr val="546568"/>
          </a:solidFill>
          <a:latin typeface="+mj-lt"/>
          <a:ea typeface="+mn-ea"/>
          <a:cs typeface="+mn-cs"/>
        </a:defRPr>
      </a:lvl2pPr>
      <a:lvl3pPr marL="427620" indent="-1191"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3pPr>
      <a:lvl4pPr marL="515559" indent="0"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4pPr>
      <a:lvl5pPr marL="599871" indent="0" algn="l" defTabSz="684210" rtl="0" eaLnBrk="1" latinLnBrk="0" hangingPunct="1">
        <a:lnSpc>
          <a:spcPct val="95000"/>
        </a:lnSpc>
        <a:spcBef>
          <a:spcPts val="630"/>
        </a:spcBef>
        <a:buFont typeface="Arial" pitchFamily="34" charset="0"/>
        <a:buNone/>
        <a:defRPr lang="en-US" sz="1500" kern="1200" dirty="0">
          <a:solidFill>
            <a:srgbClr val="546568"/>
          </a:solidFill>
          <a:latin typeface="+mj-lt"/>
          <a:ea typeface="+mn-ea"/>
          <a:cs typeface="+mn-cs"/>
        </a:defRPr>
      </a:lvl5pPr>
      <a:lvl6pPr marL="1881597"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3661"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5779"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7876"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210" rtl="0" eaLnBrk="1" latinLnBrk="0" hangingPunct="1">
        <a:defRPr sz="1400" kern="1200">
          <a:solidFill>
            <a:schemeClr val="tx1"/>
          </a:solidFill>
          <a:latin typeface="+mn-lt"/>
          <a:ea typeface="+mn-ea"/>
          <a:cs typeface="+mn-cs"/>
        </a:defRPr>
      </a:lvl1pPr>
      <a:lvl2pPr marL="342066" algn="l" defTabSz="684210" rtl="0" eaLnBrk="1" latinLnBrk="0" hangingPunct="1">
        <a:defRPr sz="1400" kern="1200">
          <a:solidFill>
            <a:schemeClr val="tx1"/>
          </a:solidFill>
          <a:latin typeface="+mn-lt"/>
          <a:ea typeface="+mn-ea"/>
          <a:cs typeface="+mn-cs"/>
        </a:defRPr>
      </a:lvl2pPr>
      <a:lvl3pPr marL="684210" algn="l" defTabSz="684210" rtl="0" eaLnBrk="1" latinLnBrk="0" hangingPunct="1">
        <a:defRPr sz="1400" kern="1200">
          <a:solidFill>
            <a:schemeClr val="tx1"/>
          </a:solidFill>
          <a:latin typeface="+mn-lt"/>
          <a:ea typeface="+mn-ea"/>
          <a:cs typeface="+mn-cs"/>
        </a:defRPr>
      </a:lvl3pPr>
      <a:lvl4pPr marL="1026303" algn="l" defTabSz="684210" rtl="0" eaLnBrk="1" latinLnBrk="0" hangingPunct="1">
        <a:defRPr sz="1400" kern="1200">
          <a:solidFill>
            <a:schemeClr val="tx1"/>
          </a:solidFill>
          <a:latin typeface="+mn-lt"/>
          <a:ea typeface="+mn-ea"/>
          <a:cs typeface="+mn-cs"/>
        </a:defRPr>
      </a:lvl4pPr>
      <a:lvl5pPr marL="1368420" algn="l" defTabSz="684210" rtl="0" eaLnBrk="1" latinLnBrk="0" hangingPunct="1">
        <a:defRPr sz="1400" kern="1200">
          <a:solidFill>
            <a:schemeClr val="tx1"/>
          </a:solidFill>
          <a:latin typeface="+mn-lt"/>
          <a:ea typeface="+mn-ea"/>
          <a:cs typeface="+mn-cs"/>
        </a:defRPr>
      </a:lvl5pPr>
      <a:lvl6pPr marL="1710488" algn="l" defTabSz="684210" rtl="0" eaLnBrk="1" latinLnBrk="0" hangingPunct="1">
        <a:defRPr sz="1400" kern="1200">
          <a:solidFill>
            <a:schemeClr val="tx1"/>
          </a:solidFill>
          <a:latin typeface="+mn-lt"/>
          <a:ea typeface="+mn-ea"/>
          <a:cs typeface="+mn-cs"/>
        </a:defRPr>
      </a:lvl6pPr>
      <a:lvl7pPr marL="2052623" algn="l" defTabSz="684210" rtl="0" eaLnBrk="1" latinLnBrk="0" hangingPunct="1">
        <a:defRPr sz="1400" kern="1200">
          <a:solidFill>
            <a:schemeClr val="tx1"/>
          </a:solidFill>
          <a:latin typeface="+mn-lt"/>
          <a:ea typeface="+mn-ea"/>
          <a:cs typeface="+mn-cs"/>
        </a:defRPr>
      </a:lvl7pPr>
      <a:lvl8pPr marL="2394721" algn="l" defTabSz="684210" rtl="0" eaLnBrk="1" latinLnBrk="0" hangingPunct="1">
        <a:defRPr sz="1400" kern="1200">
          <a:solidFill>
            <a:schemeClr val="tx1"/>
          </a:solidFill>
          <a:latin typeface="+mn-lt"/>
          <a:ea typeface="+mn-ea"/>
          <a:cs typeface="+mn-cs"/>
        </a:defRPr>
      </a:lvl8pPr>
      <a:lvl9pPr marL="2736837" algn="l" defTabSz="68421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2" name="Title Placeholder 1"/>
          <p:cNvSpPr>
            <a:spLocks noGrp="1"/>
          </p:cNvSpPr>
          <p:nvPr>
            <p:ph type="title"/>
          </p:nvPr>
        </p:nvSpPr>
        <p:spPr>
          <a:xfrm>
            <a:off x="229701" y="432215"/>
            <a:ext cx="8580924" cy="838200"/>
          </a:xfrm>
          <a:prstGeom prst="rect">
            <a:avLst/>
          </a:prstGeom>
        </p:spPr>
        <p:txBody>
          <a:bodyPr vert="horz" lIns="61553" tIns="34207" rIns="61553" bIns="34207"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50"/>
            <a:ext cx="8580924" cy="4965699"/>
          </a:xfrm>
          <a:prstGeom prst="rect">
            <a:avLst/>
          </a:prstGeom>
        </p:spPr>
        <p:txBody>
          <a:bodyPr vert="horz" lIns="68412" tIns="34207" rIns="68412" bIns="34207"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1" name="Rectangle 5"/>
          <p:cNvSpPr>
            <a:spLocks noChangeArrowheads="1"/>
          </p:cNvSpPr>
          <p:nvPr/>
        </p:nvSpPr>
        <p:spPr bwMode="ltGray">
          <a:xfrm>
            <a:off x="7937100"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9" name="Rectangle 7"/>
          <p:cNvSpPr>
            <a:spLocks noChangeArrowheads="1"/>
          </p:cNvSpPr>
          <p:nvPr/>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1255351203"/>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 id="2147483960" r:id="rId15"/>
    <p:sldLayoutId id="2147483961" r:id="rId16"/>
    <p:sldLayoutId id="2147483962" r:id="rId17"/>
    <p:sldLayoutId id="2147483963" r:id="rId18"/>
    <p:sldLayoutId id="2147483964" r:id="rId19"/>
    <p:sldLayoutId id="2147483965" r:id="rId20"/>
    <p:sldLayoutId id="2147483966" r:id="rId21"/>
    <p:sldLayoutId id="2147483967" r:id="rId22"/>
    <p:sldLayoutId id="2147483968" r:id="rId23"/>
    <p:sldLayoutId id="2147483969" r:id="rId24"/>
    <p:sldLayoutId id="2147483970" r:id="rId25"/>
    <p:sldLayoutId id="2147483971" r:id="rId26"/>
    <p:sldLayoutId id="2147483972" r:id="rId27"/>
    <p:sldLayoutId id="2147483973" r:id="rId28"/>
    <p:sldLayoutId id="2147483974" r:id="rId29"/>
    <p:sldLayoutId id="2147483975" r:id="rId30"/>
    <p:sldLayoutId id="2147483976" r:id="rId31"/>
    <p:sldLayoutId id="2147483977" r:id="rId32"/>
    <p:sldLayoutId id="2147483978" r:id="rId33"/>
  </p:sldLayoutIdLst>
  <p:transition>
    <p:wipe dir="r"/>
  </p:transition>
  <p:timing>
    <p:tnLst>
      <p:par>
        <p:cTn id="1" dur="indefinite" restart="never" nodeType="tmRoot"/>
      </p:par>
    </p:tnLst>
  </p:timing>
  <p:txStyles>
    <p:title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171060" indent="-171060" algn="l" defTabSz="684210" rtl="0" eaLnBrk="1" latinLnBrk="0" hangingPunct="1">
        <a:lnSpc>
          <a:spcPct val="95000"/>
        </a:lnSpc>
        <a:spcBef>
          <a:spcPts val="1080"/>
        </a:spcBef>
        <a:buClr>
          <a:schemeClr val="tx2"/>
        </a:buClr>
        <a:buSzPct val="90000"/>
        <a:buFont typeface="Arial" pitchFamily="34" charset="0"/>
        <a:buChar char="•"/>
        <a:tabLst/>
        <a:defRPr lang="en-US" sz="1700" kern="1200" dirty="0" smtClean="0">
          <a:solidFill>
            <a:srgbClr val="546568"/>
          </a:solidFill>
          <a:latin typeface="+mj-lt"/>
          <a:ea typeface="+mn-ea"/>
          <a:cs typeface="+mn-cs"/>
        </a:defRPr>
      </a:lvl1pPr>
      <a:lvl2pPr marL="304133" indent="0" algn="l" defTabSz="684210" rtl="0" eaLnBrk="1" latinLnBrk="0" hangingPunct="1">
        <a:lnSpc>
          <a:spcPct val="95000"/>
        </a:lnSpc>
        <a:spcBef>
          <a:spcPts val="630"/>
        </a:spcBef>
        <a:buClr>
          <a:schemeClr val="tx2"/>
        </a:buClr>
        <a:buFontTx/>
        <a:buNone/>
        <a:defRPr lang="en-US" sz="1500" kern="1200" dirty="0" smtClean="0">
          <a:solidFill>
            <a:srgbClr val="546568"/>
          </a:solidFill>
          <a:latin typeface="+mj-lt"/>
          <a:ea typeface="+mn-ea"/>
          <a:cs typeface="+mn-cs"/>
        </a:defRPr>
      </a:lvl2pPr>
      <a:lvl3pPr marL="427620" indent="-1191"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3pPr>
      <a:lvl4pPr marL="515559" indent="0"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4pPr>
      <a:lvl5pPr marL="599871" indent="0" algn="l" defTabSz="684210" rtl="0" eaLnBrk="1" latinLnBrk="0" hangingPunct="1">
        <a:lnSpc>
          <a:spcPct val="95000"/>
        </a:lnSpc>
        <a:spcBef>
          <a:spcPts val="630"/>
        </a:spcBef>
        <a:buFont typeface="Arial" pitchFamily="34" charset="0"/>
        <a:buNone/>
        <a:defRPr lang="en-US" sz="1500" kern="1200" dirty="0">
          <a:solidFill>
            <a:srgbClr val="546568"/>
          </a:solidFill>
          <a:latin typeface="+mj-lt"/>
          <a:ea typeface="+mn-ea"/>
          <a:cs typeface="+mn-cs"/>
        </a:defRPr>
      </a:lvl5pPr>
      <a:lvl6pPr marL="1881597"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3661"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5779"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7876"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210" rtl="0" eaLnBrk="1" latinLnBrk="0" hangingPunct="1">
        <a:defRPr sz="1400" kern="1200">
          <a:solidFill>
            <a:schemeClr val="tx1"/>
          </a:solidFill>
          <a:latin typeface="+mn-lt"/>
          <a:ea typeface="+mn-ea"/>
          <a:cs typeface="+mn-cs"/>
        </a:defRPr>
      </a:lvl1pPr>
      <a:lvl2pPr marL="342066" algn="l" defTabSz="684210" rtl="0" eaLnBrk="1" latinLnBrk="0" hangingPunct="1">
        <a:defRPr sz="1400" kern="1200">
          <a:solidFill>
            <a:schemeClr val="tx1"/>
          </a:solidFill>
          <a:latin typeface="+mn-lt"/>
          <a:ea typeface="+mn-ea"/>
          <a:cs typeface="+mn-cs"/>
        </a:defRPr>
      </a:lvl2pPr>
      <a:lvl3pPr marL="684210" algn="l" defTabSz="684210" rtl="0" eaLnBrk="1" latinLnBrk="0" hangingPunct="1">
        <a:defRPr sz="1400" kern="1200">
          <a:solidFill>
            <a:schemeClr val="tx1"/>
          </a:solidFill>
          <a:latin typeface="+mn-lt"/>
          <a:ea typeface="+mn-ea"/>
          <a:cs typeface="+mn-cs"/>
        </a:defRPr>
      </a:lvl3pPr>
      <a:lvl4pPr marL="1026303" algn="l" defTabSz="684210" rtl="0" eaLnBrk="1" latinLnBrk="0" hangingPunct="1">
        <a:defRPr sz="1400" kern="1200">
          <a:solidFill>
            <a:schemeClr val="tx1"/>
          </a:solidFill>
          <a:latin typeface="+mn-lt"/>
          <a:ea typeface="+mn-ea"/>
          <a:cs typeface="+mn-cs"/>
        </a:defRPr>
      </a:lvl4pPr>
      <a:lvl5pPr marL="1368420" algn="l" defTabSz="684210" rtl="0" eaLnBrk="1" latinLnBrk="0" hangingPunct="1">
        <a:defRPr sz="1400" kern="1200">
          <a:solidFill>
            <a:schemeClr val="tx1"/>
          </a:solidFill>
          <a:latin typeface="+mn-lt"/>
          <a:ea typeface="+mn-ea"/>
          <a:cs typeface="+mn-cs"/>
        </a:defRPr>
      </a:lvl5pPr>
      <a:lvl6pPr marL="1710488" algn="l" defTabSz="684210" rtl="0" eaLnBrk="1" latinLnBrk="0" hangingPunct="1">
        <a:defRPr sz="1400" kern="1200">
          <a:solidFill>
            <a:schemeClr val="tx1"/>
          </a:solidFill>
          <a:latin typeface="+mn-lt"/>
          <a:ea typeface="+mn-ea"/>
          <a:cs typeface="+mn-cs"/>
        </a:defRPr>
      </a:lvl6pPr>
      <a:lvl7pPr marL="2052623" algn="l" defTabSz="684210" rtl="0" eaLnBrk="1" latinLnBrk="0" hangingPunct="1">
        <a:defRPr sz="1400" kern="1200">
          <a:solidFill>
            <a:schemeClr val="tx1"/>
          </a:solidFill>
          <a:latin typeface="+mn-lt"/>
          <a:ea typeface="+mn-ea"/>
          <a:cs typeface="+mn-cs"/>
        </a:defRPr>
      </a:lvl7pPr>
      <a:lvl8pPr marL="2394721" algn="l" defTabSz="684210" rtl="0" eaLnBrk="1" latinLnBrk="0" hangingPunct="1">
        <a:defRPr sz="1400" kern="1200">
          <a:solidFill>
            <a:schemeClr val="tx1"/>
          </a:solidFill>
          <a:latin typeface="+mn-lt"/>
          <a:ea typeface="+mn-ea"/>
          <a:cs typeface="+mn-cs"/>
        </a:defRPr>
      </a:lvl8pPr>
      <a:lvl9pPr marL="2736837" algn="l" defTabSz="684210"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8" name="Picture 17" descr="segue texture.jpg"/>
          <p:cNvPicPr>
            <a:picLocks noChangeAspect="1"/>
          </p:cNvPicPr>
          <p:nvPr/>
        </p:nvPicPr>
        <p:blipFill>
          <a:blip r:embed="rId35" cstate="email">
            <a:extLst>
              <a:ext uri="{28A0092B-C50C-407E-A947-70E740481C1C}">
                <a14:useLocalDpi xmlns:a14="http://schemas.microsoft.com/office/drawing/2010/main"/>
              </a:ext>
            </a:extLst>
          </a:blip>
          <a:srcRect/>
          <a:stretch>
            <a:fillRect/>
          </a:stretch>
        </p:blipFill>
        <p:spPr>
          <a:xfrm>
            <a:off x="333375" y="6381456"/>
            <a:ext cx="8477250" cy="163808"/>
          </a:xfrm>
          <a:prstGeom prst="rect">
            <a:avLst/>
          </a:prstGeom>
        </p:spPr>
      </p:pic>
      <p:sp>
        <p:nvSpPr>
          <p:cNvPr id="2" name="Title Placeholder 1"/>
          <p:cNvSpPr>
            <a:spLocks noGrp="1"/>
          </p:cNvSpPr>
          <p:nvPr>
            <p:ph type="title"/>
          </p:nvPr>
        </p:nvSpPr>
        <p:spPr>
          <a:xfrm>
            <a:off x="229701" y="432215"/>
            <a:ext cx="8580924" cy="838200"/>
          </a:xfrm>
          <a:prstGeom prst="rect">
            <a:avLst/>
          </a:prstGeom>
        </p:spPr>
        <p:txBody>
          <a:bodyPr vert="horz" lIns="61553" tIns="34207" rIns="61553" bIns="34207" rtlCol="0" anchor="b" anchorCtr="0">
            <a:noAutofit/>
          </a:bodyPr>
          <a:lstStyle/>
          <a:p>
            <a:r>
              <a:rPr lang="en-US" dirty="0" smtClean="0"/>
              <a:t>Slide Title Goes Here</a:t>
            </a:r>
            <a:endParaRPr lang="en-US" dirty="0"/>
          </a:p>
        </p:txBody>
      </p:sp>
      <p:sp>
        <p:nvSpPr>
          <p:cNvPr id="3" name="Text Placeholder 2"/>
          <p:cNvSpPr>
            <a:spLocks noGrp="1"/>
          </p:cNvSpPr>
          <p:nvPr>
            <p:ph type="body" idx="1"/>
          </p:nvPr>
        </p:nvSpPr>
        <p:spPr>
          <a:xfrm>
            <a:off x="229701" y="1339750"/>
            <a:ext cx="8580924" cy="4965699"/>
          </a:xfrm>
          <a:prstGeom prst="rect">
            <a:avLst/>
          </a:prstGeom>
        </p:spPr>
        <p:txBody>
          <a:bodyPr vert="horz" lIns="68412" tIns="34207" rIns="68412" bIns="34207" rtlCol="0">
            <a:noAutofit/>
          </a:bodyPr>
          <a:lstStyle/>
          <a:p>
            <a:pPr lvl="0"/>
            <a:r>
              <a:rPr lang="en-US" dirty="0" smtClean="0"/>
              <a:t>Body Text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Rectangle 4"/>
          <p:cNvSpPr>
            <a:spLocks noChangeArrowheads="1"/>
          </p:cNvSpPr>
          <p:nvPr/>
        </p:nvSpPr>
        <p:spPr bwMode="ltGray">
          <a:xfrm>
            <a:off x="265787" y="6622547"/>
            <a:ext cx="3420515" cy="138968"/>
          </a:xfrm>
          <a:prstGeom prst="rect">
            <a:avLst/>
          </a:prstGeom>
          <a:noFill/>
          <a:ln w="9525">
            <a:noFill/>
            <a:miter lim="800000"/>
            <a:headEnd/>
            <a:tailEnd/>
          </a:ln>
          <a:effectLst/>
        </p:spPr>
        <p:txBody>
          <a:bodyPr wrap="square" lIns="61424" tIns="30712" rIns="61424" bIns="30712" anchor="b" anchorCtr="0">
            <a:spAutoFit/>
          </a:bodyPr>
          <a:lstStyle/>
          <a:p>
            <a:pPr defTabSz="609368"/>
            <a:r>
              <a:rPr lang="en-US" sz="500" dirty="0" smtClean="0">
                <a:solidFill>
                  <a:srgbClr val="C0C0C0"/>
                </a:solidFill>
              </a:rPr>
              <a:t>© 2012 Cisco and/or its affiliates. All rights reserved.</a:t>
            </a:r>
            <a:endParaRPr lang="en-US" sz="500" dirty="0">
              <a:solidFill>
                <a:srgbClr val="C0C0C0"/>
              </a:solidFill>
            </a:endParaRPr>
          </a:p>
        </p:txBody>
      </p:sp>
      <p:sp>
        <p:nvSpPr>
          <p:cNvPr id="11" name="Rectangle 5"/>
          <p:cNvSpPr>
            <a:spLocks noChangeArrowheads="1"/>
          </p:cNvSpPr>
          <p:nvPr/>
        </p:nvSpPr>
        <p:spPr bwMode="ltGray">
          <a:xfrm>
            <a:off x="7937091" y="6620843"/>
            <a:ext cx="638612" cy="138968"/>
          </a:xfrm>
          <a:prstGeom prst="rect">
            <a:avLst/>
          </a:prstGeom>
          <a:noFill/>
          <a:ln w="9525">
            <a:noFill/>
            <a:miter lim="800000"/>
            <a:headEnd/>
            <a:tailEnd/>
          </a:ln>
          <a:effectLst/>
        </p:spPr>
        <p:txBody>
          <a:bodyPr wrap="none" lIns="61424" tIns="30712" rIns="61424" bIns="30712" anchor="b">
            <a:spAutoFit/>
          </a:bodyPr>
          <a:lstStyle/>
          <a:p>
            <a:pPr algn="r" defTabSz="609368"/>
            <a:r>
              <a:rPr lang="en-US" sz="500" dirty="0">
                <a:solidFill>
                  <a:srgbClr val="C0C0C0"/>
                </a:solidFill>
              </a:rPr>
              <a:t>Cisco Confidential</a:t>
            </a:r>
          </a:p>
        </p:txBody>
      </p:sp>
      <p:sp>
        <p:nvSpPr>
          <p:cNvPr id="9" name="Rectangle 7"/>
          <p:cNvSpPr>
            <a:spLocks noChangeArrowheads="1"/>
          </p:cNvSpPr>
          <p:nvPr/>
        </p:nvSpPr>
        <p:spPr bwMode="ltGray">
          <a:xfrm>
            <a:off x="8680380" y="6616707"/>
            <a:ext cx="200992" cy="138968"/>
          </a:xfrm>
          <a:prstGeom prst="rect">
            <a:avLst/>
          </a:prstGeom>
          <a:noFill/>
          <a:ln w="9525" algn="ctr">
            <a:noFill/>
            <a:miter lim="800000"/>
            <a:headEnd/>
            <a:tailEnd/>
          </a:ln>
          <a:effectLst/>
        </p:spPr>
        <p:txBody>
          <a:bodyPr wrap="none" lIns="61424" tIns="30712" rIns="61424" bIns="30712" anchor="b">
            <a:spAutoFit/>
          </a:bodyPr>
          <a:lstStyle/>
          <a:p>
            <a:pPr algn="r" defTabSz="609368"/>
            <a:fld id="{DFCF27A5-1A5B-48D3-A060-2758FFBB1ADD}" type="slidenum">
              <a:rPr lang="en-US" sz="500">
                <a:solidFill>
                  <a:srgbClr val="C0C0C0"/>
                </a:solidFill>
              </a:rPr>
              <a:pPr algn="r" defTabSz="609368"/>
              <a:t>‹#›</a:t>
            </a:fld>
            <a:endParaRPr lang="en-US" sz="500" dirty="0">
              <a:solidFill>
                <a:srgbClr val="C0C0C0"/>
              </a:solidFill>
            </a:endParaRPr>
          </a:p>
        </p:txBody>
      </p:sp>
    </p:spTree>
    <p:extLst>
      <p:ext uri="{BB962C8B-B14F-4D97-AF65-F5344CB8AC3E}">
        <p14:creationId xmlns:p14="http://schemas.microsoft.com/office/powerpoint/2010/main" val="423339015"/>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 id="2147483991" r:id="rId12"/>
    <p:sldLayoutId id="2147483992" r:id="rId13"/>
    <p:sldLayoutId id="2147483993" r:id="rId14"/>
    <p:sldLayoutId id="2147483994" r:id="rId15"/>
    <p:sldLayoutId id="2147483995" r:id="rId16"/>
    <p:sldLayoutId id="2147483996" r:id="rId17"/>
    <p:sldLayoutId id="2147483997" r:id="rId18"/>
    <p:sldLayoutId id="2147483998" r:id="rId19"/>
    <p:sldLayoutId id="2147483999" r:id="rId20"/>
    <p:sldLayoutId id="2147484000" r:id="rId21"/>
    <p:sldLayoutId id="2147484001" r:id="rId22"/>
    <p:sldLayoutId id="2147484002" r:id="rId23"/>
    <p:sldLayoutId id="2147484003" r:id="rId24"/>
    <p:sldLayoutId id="2147484004" r:id="rId25"/>
    <p:sldLayoutId id="2147484005" r:id="rId26"/>
    <p:sldLayoutId id="2147484006" r:id="rId27"/>
    <p:sldLayoutId id="2147484007" r:id="rId28"/>
    <p:sldLayoutId id="2147484008" r:id="rId29"/>
    <p:sldLayoutId id="2147484009" r:id="rId30"/>
    <p:sldLayoutId id="2147484010" r:id="rId31"/>
    <p:sldLayoutId id="2147484011" r:id="rId32"/>
    <p:sldLayoutId id="2147484012" r:id="rId33"/>
  </p:sldLayoutIdLst>
  <p:transition>
    <p:wipe dir="r"/>
  </p:transition>
  <p:timing>
    <p:tnLst>
      <p:par>
        <p:cTn id="1" dur="indefinite" restart="never" nodeType="tmRoot"/>
      </p:par>
    </p:tnLst>
  </p:timing>
  <p:txStyles>
    <p:titleStyle>
      <a:lvl1pPr algn="l" defTabSz="684210" rtl="0" eaLnBrk="1" latinLnBrk="0" hangingPunct="1">
        <a:lnSpc>
          <a:spcPct val="80000"/>
        </a:lnSpc>
        <a:spcBef>
          <a:spcPct val="0"/>
        </a:spcBef>
        <a:buNone/>
        <a:defRPr lang="en-US" sz="2700" b="0" kern="1200" spc="0" baseline="0" dirty="0">
          <a:gradFill>
            <a:gsLst>
              <a:gs pos="0">
                <a:schemeClr val="tx1"/>
              </a:gs>
              <a:gs pos="44000">
                <a:srgbClr val="01BBBB"/>
              </a:gs>
              <a:gs pos="100000">
                <a:schemeClr val="accent4"/>
              </a:gs>
            </a:gsLst>
            <a:lin ang="4800000" scaled="0"/>
          </a:gradFill>
          <a:latin typeface="+mj-lt"/>
          <a:ea typeface="+mj-ea"/>
          <a:cs typeface="+mj-cs"/>
        </a:defRPr>
      </a:lvl1pPr>
    </p:titleStyle>
    <p:bodyStyle>
      <a:lvl1pPr marL="171060" indent="-171060" algn="l" defTabSz="684210" rtl="0" eaLnBrk="1" latinLnBrk="0" hangingPunct="1">
        <a:lnSpc>
          <a:spcPct val="95000"/>
        </a:lnSpc>
        <a:spcBef>
          <a:spcPts val="1080"/>
        </a:spcBef>
        <a:buClr>
          <a:schemeClr val="tx2"/>
        </a:buClr>
        <a:buSzPct val="90000"/>
        <a:buFont typeface="Arial" pitchFamily="34" charset="0"/>
        <a:buChar char="•"/>
        <a:tabLst/>
        <a:defRPr lang="en-US" sz="1700" kern="1200" dirty="0" smtClean="0">
          <a:solidFill>
            <a:srgbClr val="546568"/>
          </a:solidFill>
          <a:latin typeface="+mj-lt"/>
          <a:ea typeface="+mn-ea"/>
          <a:cs typeface="+mn-cs"/>
        </a:defRPr>
      </a:lvl1pPr>
      <a:lvl2pPr marL="304133" indent="0" algn="l" defTabSz="684210" rtl="0" eaLnBrk="1" latinLnBrk="0" hangingPunct="1">
        <a:lnSpc>
          <a:spcPct val="95000"/>
        </a:lnSpc>
        <a:spcBef>
          <a:spcPts val="630"/>
        </a:spcBef>
        <a:buClr>
          <a:schemeClr val="tx2"/>
        </a:buClr>
        <a:buFontTx/>
        <a:buNone/>
        <a:defRPr lang="en-US" sz="1500" kern="1200" dirty="0" smtClean="0">
          <a:solidFill>
            <a:srgbClr val="546568"/>
          </a:solidFill>
          <a:latin typeface="+mj-lt"/>
          <a:ea typeface="+mn-ea"/>
          <a:cs typeface="+mn-cs"/>
        </a:defRPr>
      </a:lvl2pPr>
      <a:lvl3pPr marL="427620" indent="-1191"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3pPr>
      <a:lvl4pPr marL="515559" indent="0" algn="l" defTabSz="684210" rtl="0" eaLnBrk="1" latinLnBrk="0" hangingPunct="1">
        <a:lnSpc>
          <a:spcPct val="95000"/>
        </a:lnSpc>
        <a:spcBef>
          <a:spcPts val="630"/>
        </a:spcBef>
        <a:buFont typeface="Arial" pitchFamily="34" charset="0"/>
        <a:buNone/>
        <a:defRPr lang="en-US" sz="1500" kern="1200" dirty="0" smtClean="0">
          <a:solidFill>
            <a:srgbClr val="546568"/>
          </a:solidFill>
          <a:latin typeface="+mj-lt"/>
          <a:ea typeface="+mn-ea"/>
          <a:cs typeface="+mn-cs"/>
        </a:defRPr>
      </a:lvl4pPr>
      <a:lvl5pPr marL="599871" indent="0" algn="l" defTabSz="684210" rtl="0" eaLnBrk="1" latinLnBrk="0" hangingPunct="1">
        <a:lnSpc>
          <a:spcPct val="95000"/>
        </a:lnSpc>
        <a:spcBef>
          <a:spcPts val="630"/>
        </a:spcBef>
        <a:buFont typeface="Arial" pitchFamily="34" charset="0"/>
        <a:buNone/>
        <a:defRPr lang="en-US" sz="1500" kern="1200" dirty="0">
          <a:solidFill>
            <a:srgbClr val="546568"/>
          </a:solidFill>
          <a:latin typeface="+mj-lt"/>
          <a:ea typeface="+mn-ea"/>
          <a:cs typeface="+mn-cs"/>
        </a:defRPr>
      </a:lvl5pPr>
      <a:lvl6pPr marL="1881597"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3661"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65779"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07876" indent="-171060" algn="l" defTabSz="68421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4210" rtl="0" eaLnBrk="1" latinLnBrk="0" hangingPunct="1">
        <a:defRPr sz="1400" kern="1200">
          <a:solidFill>
            <a:schemeClr val="tx1"/>
          </a:solidFill>
          <a:latin typeface="+mn-lt"/>
          <a:ea typeface="+mn-ea"/>
          <a:cs typeface="+mn-cs"/>
        </a:defRPr>
      </a:lvl1pPr>
      <a:lvl2pPr marL="342066" algn="l" defTabSz="684210" rtl="0" eaLnBrk="1" latinLnBrk="0" hangingPunct="1">
        <a:defRPr sz="1400" kern="1200">
          <a:solidFill>
            <a:schemeClr val="tx1"/>
          </a:solidFill>
          <a:latin typeface="+mn-lt"/>
          <a:ea typeface="+mn-ea"/>
          <a:cs typeface="+mn-cs"/>
        </a:defRPr>
      </a:lvl2pPr>
      <a:lvl3pPr marL="684210" algn="l" defTabSz="684210" rtl="0" eaLnBrk="1" latinLnBrk="0" hangingPunct="1">
        <a:defRPr sz="1400" kern="1200">
          <a:solidFill>
            <a:schemeClr val="tx1"/>
          </a:solidFill>
          <a:latin typeface="+mn-lt"/>
          <a:ea typeface="+mn-ea"/>
          <a:cs typeface="+mn-cs"/>
        </a:defRPr>
      </a:lvl3pPr>
      <a:lvl4pPr marL="1026303" algn="l" defTabSz="684210" rtl="0" eaLnBrk="1" latinLnBrk="0" hangingPunct="1">
        <a:defRPr sz="1400" kern="1200">
          <a:solidFill>
            <a:schemeClr val="tx1"/>
          </a:solidFill>
          <a:latin typeface="+mn-lt"/>
          <a:ea typeface="+mn-ea"/>
          <a:cs typeface="+mn-cs"/>
        </a:defRPr>
      </a:lvl4pPr>
      <a:lvl5pPr marL="1368420" algn="l" defTabSz="684210" rtl="0" eaLnBrk="1" latinLnBrk="0" hangingPunct="1">
        <a:defRPr sz="1400" kern="1200">
          <a:solidFill>
            <a:schemeClr val="tx1"/>
          </a:solidFill>
          <a:latin typeface="+mn-lt"/>
          <a:ea typeface="+mn-ea"/>
          <a:cs typeface="+mn-cs"/>
        </a:defRPr>
      </a:lvl5pPr>
      <a:lvl6pPr marL="1710488" algn="l" defTabSz="684210" rtl="0" eaLnBrk="1" latinLnBrk="0" hangingPunct="1">
        <a:defRPr sz="1400" kern="1200">
          <a:solidFill>
            <a:schemeClr val="tx1"/>
          </a:solidFill>
          <a:latin typeface="+mn-lt"/>
          <a:ea typeface="+mn-ea"/>
          <a:cs typeface="+mn-cs"/>
        </a:defRPr>
      </a:lvl6pPr>
      <a:lvl7pPr marL="2052623" algn="l" defTabSz="684210" rtl="0" eaLnBrk="1" latinLnBrk="0" hangingPunct="1">
        <a:defRPr sz="1400" kern="1200">
          <a:solidFill>
            <a:schemeClr val="tx1"/>
          </a:solidFill>
          <a:latin typeface="+mn-lt"/>
          <a:ea typeface="+mn-ea"/>
          <a:cs typeface="+mn-cs"/>
        </a:defRPr>
      </a:lvl7pPr>
      <a:lvl8pPr marL="2394721" algn="l" defTabSz="684210" rtl="0" eaLnBrk="1" latinLnBrk="0" hangingPunct="1">
        <a:defRPr sz="1400" kern="1200">
          <a:solidFill>
            <a:schemeClr val="tx1"/>
          </a:solidFill>
          <a:latin typeface="+mn-lt"/>
          <a:ea typeface="+mn-ea"/>
          <a:cs typeface="+mn-cs"/>
        </a:defRPr>
      </a:lvl8pPr>
      <a:lvl9pPr marL="2736837" algn="l" defTabSz="68421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82.png"/><Relationship Id="rId2" Type="http://schemas.openxmlformats.org/officeDocument/2006/relationships/notesSlide" Target="../notesSlides/notesSlide8.xml"/><Relationship Id="rId1" Type="http://schemas.openxmlformats.org/officeDocument/2006/relationships/slideLayout" Target="../slideLayouts/slideLayout567.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11.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94.png"/><Relationship Id="rId18" Type="http://schemas.openxmlformats.org/officeDocument/2006/relationships/image" Target="../media/image99.png"/><Relationship Id="rId3" Type="http://schemas.openxmlformats.org/officeDocument/2006/relationships/image" Target="../media/image84.png"/><Relationship Id="rId21" Type="http://schemas.openxmlformats.org/officeDocument/2006/relationships/image" Target="../media/image102.png"/><Relationship Id="rId7" Type="http://schemas.openxmlformats.org/officeDocument/2006/relationships/image" Target="../media/image88.png"/><Relationship Id="rId12" Type="http://schemas.openxmlformats.org/officeDocument/2006/relationships/image" Target="../media/image93.png"/><Relationship Id="rId17" Type="http://schemas.openxmlformats.org/officeDocument/2006/relationships/image" Target="../media/image98.png"/><Relationship Id="rId2" Type="http://schemas.openxmlformats.org/officeDocument/2006/relationships/image" Target="../media/image83.png"/><Relationship Id="rId16" Type="http://schemas.openxmlformats.org/officeDocument/2006/relationships/image" Target="../media/image97.jpeg"/><Relationship Id="rId20" Type="http://schemas.openxmlformats.org/officeDocument/2006/relationships/image" Target="../media/image101.png"/><Relationship Id="rId1" Type="http://schemas.openxmlformats.org/officeDocument/2006/relationships/slideLayout" Target="../slideLayouts/slideLayout577.xml"/><Relationship Id="rId6" Type="http://schemas.openxmlformats.org/officeDocument/2006/relationships/image" Target="../media/image87.png"/><Relationship Id="rId11" Type="http://schemas.openxmlformats.org/officeDocument/2006/relationships/image" Target="../media/image92.png"/><Relationship Id="rId24" Type="http://schemas.openxmlformats.org/officeDocument/2006/relationships/image" Target="../media/image105.jpeg"/><Relationship Id="rId5" Type="http://schemas.openxmlformats.org/officeDocument/2006/relationships/image" Target="../media/image86.png"/><Relationship Id="rId15" Type="http://schemas.openxmlformats.org/officeDocument/2006/relationships/image" Target="../media/image96.png"/><Relationship Id="rId23" Type="http://schemas.openxmlformats.org/officeDocument/2006/relationships/image" Target="../media/image104.png"/><Relationship Id="rId10" Type="http://schemas.openxmlformats.org/officeDocument/2006/relationships/image" Target="../media/image91.jpeg"/><Relationship Id="rId19" Type="http://schemas.openxmlformats.org/officeDocument/2006/relationships/image" Target="../media/image100.png"/><Relationship Id="rId4" Type="http://schemas.openxmlformats.org/officeDocument/2006/relationships/image" Target="../media/image85.png"/><Relationship Id="rId9" Type="http://schemas.openxmlformats.org/officeDocument/2006/relationships/image" Target="../media/image90.png"/><Relationship Id="rId14" Type="http://schemas.openxmlformats.org/officeDocument/2006/relationships/image" Target="../media/image95.png"/><Relationship Id="rId22" Type="http://schemas.openxmlformats.org/officeDocument/2006/relationships/image" Target="../media/image103.png"/></Relationships>
</file>

<file path=ppt/slides/_rels/slide12.xml.rels><?xml version="1.0" encoding="UTF-8" standalone="yes"?>
<Relationships xmlns="http://schemas.openxmlformats.org/package/2006/relationships"><Relationship Id="rId8" Type="http://schemas.openxmlformats.org/officeDocument/2006/relationships/image" Target="../media/image111.png"/><Relationship Id="rId13" Type="http://schemas.openxmlformats.org/officeDocument/2006/relationships/image" Target="../media/image116.png"/><Relationship Id="rId3" Type="http://schemas.openxmlformats.org/officeDocument/2006/relationships/image" Target="../media/image106.png"/><Relationship Id="rId7" Type="http://schemas.openxmlformats.org/officeDocument/2006/relationships/image" Target="../media/image110.png"/><Relationship Id="rId12" Type="http://schemas.openxmlformats.org/officeDocument/2006/relationships/image" Target="../media/image115.png"/><Relationship Id="rId2" Type="http://schemas.openxmlformats.org/officeDocument/2006/relationships/notesSlide" Target="../notesSlides/notesSlide9.xml"/><Relationship Id="rId1" Type="http://schemas.openxmlformats.org/officeDocument/2006/relationships/slideLayout" Target="../slideLayouts/slideLayout145.xml"/><Relationship Id="rId6" Type="http://schemas.openxmlformats.org/officeDocument/2006/relationships/image" Target="../media/image109.png"/><Relationship Id="rId11" Type="http://schemas.openxmlformats.org/officeDocument/2006/relationships/image" Target="../media/image114.png"/><Relationship Id="rId5" Type="http://schemas.openxmlformats.org/officeDocument/2006/relationships/image" Target="../media/image108.jpeg"/><Relationship Id="rId10" Type="http://schemas.openxmlformats.org/officeDocument/2006/relationships/image" Target="../media/image113.png"/><Relationship Id="rId4" Type="http://schemas.openxmlformats.org/officeDocument/2006/relationships/image" Target="../media/image107.png"/><Relationship Id="rId9" Type="http://schemas.openxmlformats.org/officeDocument/2006/relationships/image" Target="../media/image112.png"/><Relationship Id="rId14" Type="http://schemas.openxmlformats.org/officeDocument/2006/relationships/image" Target="../media/image117.png"/></Relationships>
</file>

<file path=ppt/slides/_rels/slide13.xml.rels><?xml version="1.0" encoding="UTF-8" standalone="yes"?>
<Relationships xmlns="http://schemas.openxmlformats.org/package/2006/relationships"><Relationship Id="rId3" Type="http://schemas.openxmlformats.org/officeDocument/2006/relationships/image" Target="../media/image118.png"/><Relationship Id="rId7" Type="http://schemas.openxmlformats.org/officeDocument/2006/relationships/image" Target="../media/image122.png"/><Relationship Id="rId2" Type="http://schemas.openxmlformats.org/officeDocument/2006/relationships/notesSlide" Target="../notesSlides/notesSlide10.xml"/><Relationship Id="rId1" Type="http://schemas.openxmlformats.org/officeDocument/2006/relationships/slideLayout" Target="../slideLayouts/slideLayout583.xml"/><Relationship Id="rId6" Type="http://schemas.openxmlformats.org/officeDocument/2006/relationships/image" Target="../media/image121.png"/><Relationship Id="rId5" Type="http://schemas.openxmlformats.org/officeDocument/2006/relationships/image" Target="../media/image120.png"/><Relationship Id="rId4" Type="http://schemas.openxmlformats.org/officeDocument/2006/relationships/image" Target="../media/image119.png"/></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xml"/><Relationship Id="rId1" Type="http://schemas.openxmlformats.org/officeDocument/2006/relationships/slideLayout" Target="../slideLayouts/slideLayout474.xml"/><Relationship Id="rId5" Type="http://schemas.microsoft.com/office/2007/relationships/hdphoto" Target="../media/hdphoto2.wdp"/><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png"/><Relationship Id="rId2" Type="http://schemas.openxmlformats.org/officeDocument/2006/relationships/notesSlide" Target="../notesSlides/notesSlide4.xml"/><Relationship Id="rId1" Type="http://schemas.openxmlformats.org/officeDocument/2006/relationships/slideLayout" Target="../slideLayouts/slideLayout255.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46.xml"/></Relationships>
</file>

<file path=ppt/slides/_rels/slide7.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3" Type="http://schemas.openxmlformats.org/officeDocument/2006/relationships/image" Target="../media/image39.png"/><Relationship Id="rId7" Type="http://schemas.openxmlformats.org/officeDocument/2006/relationships/image" Target="../media/image43.png"/><Relationship Id="rId12" Type="http://schemas.openxmlformats.org/officeDocument/2006/relationships/image" Target="../media/image48.png"/><Relationship Id="rId2" Type="http://schemas.openxmlformats.org/officeDocument/2006/relationships/notesSlide" Target="../notesSlides/notesSlide6.xml"/><Relationship Id="rId1" Type="http://schemas.openxmlformats.org/officeDocument/2006/relationships/slideLayout" Target="../slideLayouts/slideLayout537.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notesSlide" Target="../notesSlides/notesSlide7.xml"/><Relationship Id="rId7" Type="http://schemas.openxmlformats.org/officeDocument/2006/relationships/image" Target="../media/image54.png"/><Relationship Id="rId12" Type="http://schemas.openxmlformats.org/officeDocument/2006/relationships/image" Target="../media/image59.png"/><Relationship Id="rId2" Type="http://schemas.openxmlformats.org/officeDocument/2006/relationships/slideLayout" Target="../slideLayouts/slideLayout555.xml"/><Relationship Id="rId1" Type="http://schemas.openxmlformats.org/officeDocument/2006/relationships/tags" Target="../tags/tag1.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0" Type="http://schemas.openxmlformats.org/officeDocument/2006/relationships/image" Target="../media/image57.png"/><Relationship Id="rId4" Type="http://schemas.openxmlformats.org/officeDocument/2006/relationships/image" Target="../media/image51.jpeg"/><Relationship Id="rId9" Type="http://schemas.openxmlformats.org/officeDocument/2006/relationships/image" Target="../media/image56.png"/><Relationship Id="rId14" Type="http://schemas.openxmlformats.org/officeDocument/2006/relationships/image" Target="../media/image61.png"/></Relationships>
</file>

<file path=ppt/slides/_rels/slide9.xml.rels><?xml version="1.0" encoding="UTF-8" standalone="yes"?>
<Relationships xmlns="http://schemas.openxmlformats.org/package/2006/relationships"><Relationship Id="rId8" Type="http://schemas.openxmlformats.org/officeDocument/2006/relationships/image" Target="../media/image68.png"/><Relationship Id="rId13" Type="http://schemas.openxmlformats.org/officeDocument/2006/relationships/image" Target="../media/image73.pn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png"/><Relationship Id="rId17" Type="http://schemas.openxmlformats.org/officeDocument/2006/relationships/image" Target="../media/image77.png"/><Relationship Id="rId2" Type="http://schemas.openxmlformats.org/officeDocument/2006/relationships/image" Target="../media/image62.png"/><Relationship Id="rId16" Type="http://schemas.openxmlformats.org/officeDocument/2006/relationships/image" Target="../media/image76.png"/><Relationship Id="rId1" Type="http://schemas.openxmlformats.org/officeDocument/2006/relationships/slideLayout" Target="../slideLayouts/slideLayout556.xml"/><Relationship Id="rId6" Type="http://schemas.openxmlformats.org/officeDocument/2006/relationships/image" Target="../media/image66.pn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png"/><Relationship Id="rId4" Type="http://schemas.openxmlformats.org/officeDocument/2006/relationships/image" Target="../media/image64.png"/><Relationship Id="rId9" Type="http://schemas.openxmlformats.org/officeDocument/2006/relationships/image" Target="../media/image69.png"/><Relationship Id="rId14" Type="http://schemas.openxmlformats.org/officeDocument/2006/relationships/image" Target="../media/image7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6000" dirty="0" smtClean="0">
                <a:solidFill>
                  <a:schemeClr val="accent5">
                    <a:lumMod val="75000"/>
                  </a:schemeClr>
                </a:solidFill>
                <a:effectLst>
                  <a:outerShdw blurRad="38100" dist="38100" dir="2700000" algn="tl">
                    <a:srgbClr val="000000">
                      <a:alpha val="43137"/>
                    </a:srgbClr>
                  </a:outerShdw>
                </a:effectLst>
              </a:rPr>
              <a:t>BE6000S Presentation CISCO</a:t>
            </a:r>
            <a:endParaRPr lang="fr-FR" sz="6000" dirty="0">
              <a:solidFill>
                <a:schemeClr val="accent5">
                  <a:lumMod val="75000"/>
                </a:schemeClr>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609602" y="5943600"/>
            <a:ext cx="2438400" cy="304800"/>
          </a:xfrm>
        </p:spPr>
        <p:txBody>
          <a:bodyPr>
            <a:normAutofit fontScale="47500" lnSpcReduction="20000"/>
          </a:bodyPr>
          <a:lstStyle/>
          <a:p>
            <a:r>
              <a:rPr lang="en-US" dirty="0" err="1" smtClean="0"/>
              <a:t>Aquastar-septembre</a:t>
            </a:r>
            <a:r>
              <a:rPr lang="en-US" dirty="0" smtClean="0"/>
              <a:t> 2015</a:t>
            </a:r>
            <a:endParaRPr lang="fr-FR" dirty="0"/>
          </a:p>
        </p:txBody>
      </p:sp>
    </p:spTree>
    <p:extLst>
      <p:ext uri="{BB962C8B-B14F-4D97-AF65-F5344CB8AC3E}">
        <p14:creationId xmlns:p14="http://schemas.microsoft.com/office/powerpoint/2010/main" val="19380308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9713" y="229757"/>
            <a:ext cx="8580923" cy="838200"/>
          </a:xfrm>
        </p:spPr>
        <p:txBody>
          <a:bodyPr/>
          <a:lstStyle/>
          <a:p>
            <a:r>
              <a:rPr lang="en-US" sz="3600" dirty="0" smtClean="0"/>
              <a:t>Cisco IM &amp; Presence</a:t>
            </a:r>
            <a:r>
              <a:rPr lang="en-US" dirty="0" smtClean="0"/>
              <a:t/>
            </a:r>
            <a:br>
              <a:rPr lang="en-US" dirty="0" smtClean="0"/>
            </a:br>
            <a:r>
              <a:rPr lang="en-US" sz="2400" dirty="0" smtClean="0"/>
              <a:t>Jabber IM &amp; Presence </a:t>
            </a:r>
            <a:r>
              <a:rPr lang="en-US" sz="2400" dirty="0" err="1" smtClean="0"/>
              <a:t>disponibles</a:t>
            </a:r>
            <a:r>
              <a:rPr lang="en-US" sz="2400" dirty="0" smtClean="0"/>
              <a:t> pour </a:t>
            </a:r>
            <a:r>
              <a:rPr lang="en-US" sz="2400" dirty="0" err="1" smtClean="0"/>
              <a:t>tous</a:t>
            </a:r>
            <a:endParaRPr lang="en-US" sz="2400" dirty="0"/>
          </a:p>
        </p:txBody>
      </p:sp>
      <p:sp>
        <p:nvSpPr>
          <p:cNvPr id="3" name="Text Placeholder 2"/>
          <p:cNvSpPr>
            <a:spLocks noGrp="1"/>
          </p:cNvSpPr>
          <p:nvPr>
            <p:ph type="body" sz="quarter" idx="10"/>
          </p:nvPr>
        </p:nvSpPr>
        <p:spPr>
          <a:xfrm>
            <a:off x="218456" y="1341703"/>
            <a:ext cx="5087496" cy="4965192"/>
          </a:xfrm>
        </p:spPr>
        <p:txBody>
          <a:bodyPr/>
          <a:lstStyle/>
          <a:p>
            <a:pPr>
              <a:spcBef>
                <a:spcPts val="1200"/>
              </a:spcBef>
              <a:buClr>
                <a:schemeClr val="tx1"/>
              </a:buClr>
              <a:buFont typeface="Wingdings" panose="05000000000000000000" pitchFamily="2" charset="2"/>
              <a:buChar char="§"/>
            </a:pPr>
            <a:r>
              <a:rPr lang="fr-FR" sz="1600" dirty="0"/>
              <a:t>Fédération de présence inter-domaine interopérable avec Microsoft Lync , IBM Sametime, Google </a:t>
            </a:r>
            <a:r>
              <a:rPr lang="fr-FR" sz="1600" dirty="0" smtClean="0"/>
              <a:t>…</a:t>
            </a:r>
            <a:endParaRPr lang="fr-FR" sz="1600" dirty="0"/>
          </a:p>
          <a:p>
            <a:pPr marL="285750" lvl="1" indent="-285750">
              <a:spcBef>
                <a:spcPts val="1200"/>
              </a:spcBef>
              <a:buClr>
                <a:schemeClr val="tx1"/>
              </a:buClr>
              <a:buSzPct val="90000"/>
              <a:buFont typeface="Wingdings" panose="05000000000000000000" pitchFamily="2" charset="2"/>
              <a:buChar char="§"/>
            </a:pPr>
            <a:r>
              <a:rPr lang="fr-FR" sz="1600" dirty="0"/>
              <a:t>Jabber IM &amp; </a:t>
            </a:r>
            <a:r>
              <a:rPr lang="fr-FR" sz="1600" dirty="0" smtClean="0"/>
              <a:t>Présence </a:t>
            </a:r>
            <a:r>
              <a:rPr lang="fr-FR" sz="1600" dirty="0"/>
              <a:t>téléphonique et calendrier disponible pour tous les utilisateurs sans coût </a:t>
            </a:r>
            <a:r>
              <a:rPr lang="fr-FR" sz="1600" dirty="0" smtClean="0"/>
              <a:t>additionnel.</a:t>
            </a:r>
          </a:p>
          <a:p>
            <a:pPr marL="0" lvl="1">
              <a:spcBef>
                <a:spcPct val="40000"/>
              </a:spcBef>
              <a:buClr>
                <a:schemeClr val="tx1"/>
              </a:buClr>
              <a:buSzPct val="90000"/>
            </a:pPr>
            <a:r>
              <a:rPr lang="fr-FR" sz="1600" dirty="0"/>
              <a:t> </a:t>
            </a:r>
            <a:r>
              <a:rPr lang="fr-FR" sz="1600" dirty="0" smtClean="0"/>
              <a:t>  Disponible sur PC, Mac, Tablette ou Smartphone</a:t>
            </a:r>
          </a:p>
          <a:p>
            <a:pPr marL="228600" lvl="1" indent="-228600">
              <a:spcBef>
                <a:spcPct val="40000"/>
              </a:spcBef>
              <a:buClr>
                <a:schemeClr val="tx1"/>
              </a:buClr>
              <a:buSzPct val="90000"/>
              <a:buFont typeface="Wingdings" pitchFamily="2" charset="2"/>
              <a:buChar char="§"/>
            </a:pPr>
            <a:endParaRPr lang="fr-FR" sz="1600" dirty="0" smtClean="0"/>
          </a:p>
          <a:p>
            <a:pPr marL="228600" lvl="1" indent="-228600">
              <a:spcBef>
                <a:spcPct val="40000"/>
              </a:spcBef>
              <a:buClr>
                <a:schemeClr val="tx1"/>
              </a:buClr>
              <a:buSzPct val="90000"/>
              <a:buFont typeface="Wingdings" pitchFamily="2" charset="2"/>
              <a:buChar char="§"/>
            </a:pPr>
            <a:r>
              <a:rPr lang="fr-FR" sz="1600" dirty="0" smtClean="0"/>
              <a:t>Interface utilisateur simple et intuitive combinant la gestion de présence et les appels voix/vidéo</a:t>
            </a:r>
          </a:p>
          <a:p>
            <a:pPr marL="228600" lvl="1" indent="-228600">
              <a:spcBef>
                <a:spcPct val="40000"/>
              </a:spcBef>
              <a:buClr>
                <a:schemeClr val="tx1"/>
              </a:buClr>
              <a:buSzPct val="90000"/>
              <a:buFont typeface="Wingdings" pitchFamily="2" charset="2"/>
              <a:buChar char="§"/>
            </a:pPr>
            <a:endParaRPr lang="fr-FR" sz="1600" dirty="0" smtClean="0"/>
          </a:p>
          <a:p>
            <a:pPr marL="228600" lvl="1" indent="-228600">
              <a:spcBef>
                <a:spcPct val="40000"/>
              </a:spcBef>
              <a:buClr>
                <a:schemeClr val="tx1"/>
              </a:buClr>
              <a:buSzPct val="90000"/>
              <a:buFont typeface="Wingdings" pitchFamily="2" charset="2"/>
              <a:buChar char="§"/>
            </a:pPr>
            <a:r>
              <a:rPr lang="fr-FR" sz="1600" dirty="0" smtClean="0"/>
              <a:t>Pour accélérer les décidions, la collaboration et le travail entre experts et diminuer les frais de déplacement</a:t>
            </a:r>
          </a:p>
          <a:p>
            <a:pPr marL="228600" lvl="1" indent="-228600">
              <a:spcBef>
                <a:spcPct val="40000"/>
              </a:spcBef>
              <a:buClr>
                <a:schemeClr val="tx1"/>
              </a:buClr>
              <a:buSzPct val="90000"/>
              <a:buFont typeface="Wingdings" pitchFamily="2" charset="2"/>
              <a:buChar char="§"/>
            </a:pPr>
            <a:r>
              <a:rPr lang="fr-FR" sz="1600" dirty="0" err="1" smtClean="0"/>
              <a:t>Jabber</a:t>
            </a:r>
            <a:r>
              <a:rPr lang="fr-FR" sz="1600" dirty="0" smtClean="0"/>
              <a:t> </a:t>
            </a:r>
            <a:r>
              <a:rPr lang="fr-FR" sz="1600" dirty="0" err="1" smtClean="0"/>
              <a:t>Guest</a:t>
            </a:r>
            <a:endParaRPr lang="fr-FR" sz="1600" dirty="0" smtClean="0"/>
          </a:p>
          <a:p>
            <a:pPr marL="228600" lvl="1" indent="-228600">
              <a:spcBef>
                <a:spcPct val="40000"/>
              </a:spcBef>
              <a:buClr>
                <a:schemeClr val="tx1"/>
              </a:buClr>
              <a:buSzPct val="90000"/>
              <a:buFont typeface="Wingdings" pitchFamily="2" charset="2"/>
              <a:buChar char="§"/>
            </a:pPr>
            <a:endParaRPr lang="fr-FR" sz="1600" dirty="0" smtClean="0"/>
          </a:p>
          <a:p>
            <a:pPr marL="228600" lvl="1" indent="-228600">
              <a:spcBef>
                <a:spcPct val="40000"/>
              </a:spcBef>
              <a:buClr>
                <a:schemeClr val="tx1"/>
              </a:buClr>
              <a:buSzPct val="90000"/>
              <a:buFont typeface="Wingdings" pitchFamily="2" charset="2"/>
              <a:buChar char="§"/>
            </a:pPr>
            <a:r>
              <a:rPr lang="fr-FR" sz="1600" dirty="0" smtClean="0"/>
              <a:t>Intégration Jabber avec Google, </a:t>
            </a:r>
            <a:r>
              <a:rPr lang="fr-FR" sz="1600" dirty="0" err="1" smtClean="0"/>
              <a:t>Zimbra</a:t>
            </a:r>
            <a:r>
              <a:rPr lang="fr-FR" sz="1600" dirty="0" smtClean="0"/>
              <a:t>, </a:t>
            </a:r>
            <a:r>
              <a:rPr lang="fr-FR" sz="1600" dirty="0" err="1" smtClean="0"/>
              <a:t>Salesforce</a:t>
            </a:r>
            <a:r>
              <a:rPr lang="fr-FR" sz="1600" dirty="0" smtClean="0"/>
              <a:t>… via ESNA </a:t>
            </a:r>
            <a:r>
              <a:rPr lang="fr-FR" sz="1600" dirty="0" err="1" smtClean="0"/>
              <a:t>tech</a:t>
            </a:r>
            <a:endParaRPr lang="fr-FR" sz="1600"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58134" y="1211797"/>
            <a:ext cx="996668" cy="2747428"/>
          </a:xfrm>
          <a:prstGeom prst="rect">
            <a:avLst/>
          </a:prstGeom>
          <a:noFill/>
          <a:ln w="9525">
            <a:noFill/>
            <a:miter lim="800000"/>
            <a:headEnd/>
            <a:tailEnd/>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875475" y="1625600"/>
            <a:ext cx="1831975" cy="2032000"/>
          </a:xfrm>
          <a:prstGeom prst="rect">
            <a:avLst/>
          </a:prstGeom>
          <a:noFill/>
          <a:ln w="9525">
            <a:noFill/>
            <a:miter lim="800000"/>
            <a:headEnd/>
            <a:tailEnd/>
          </a:ln>
        </p:spPr>
      </p:pic>
      <p:pic>
        <p:nvPicPr>
          <p:cNvPr id="6" name="Picture 6" descr="BBTorch_ContactList_300ppi.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791450" y="4203700"/>
            <a:ext cx="947738" cy="1790700"/>
          </a:xfrm>
          <a:prstGeom prst="rect">
            <a:avLst/>
          </a:prstGeom>
          <a:noFill/>
          <a:ln w="9525">
            <a:noFill/>
            <a:miter lim="800000"/>
            <a:headEnd/>
            <a:tailEnd/>
          </a:ln>
        </p:spPr>
      </p:pic>
      <p:grpSp>
        <p:nvGrpSpPr>
          <p:cNvPr id="7" name="Group 6"/>
          <p:cNvGrpSpPr/>
          <p:nvPr/>
        </p:nvGrpSpPr>
        <p:grpSpPr>
          <a:xfrm>
            <a:off x="5161108" y="3959225"/>
            <a:ext cx="2579723" cy="2316806"/>
            <a:chOff x="5432022" y="3771807"/>
            <a:chExt cx="3438735" cy="2316806"/>
          </a:xfrm>
        </p:grpSpPr>
        <p:pic>
          <p:nvPicPr>
            <p:cNvPr id="8" name="Picture 7" descr="mPEC_Home.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32022" y="3771807"/>
              <a:ext cx="3438735" cy="2316806"/>
            </a:xfrm>
            <a:prstGeom prst="rect">
              <a:avLst/>
            </a:prstGeom>
            <a:effectLst>
              <a:softEdge rad="63500"/>
            </a:effectLst>
          </p:spPr>
        </p:pic>
        <p:pic>
          <p:nvPicPr>
            <p:cNvPr id="9" name="Picture 2"/>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5720460" y="4069714"/>
              <a:ext cx="2767103" cy="1721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Text Placeholder 11"/>
          <p:cNvSpPr txBox="1">
            <a:spLocks/>
          </p:cNvSpPr>
          <p:nvPr/>
        </p:nvSpPr>
        <p:spPr>
          <a:xfrm>
            <a:off x="5257800" y="2362200"/>
            <a:ext cx="3683520" cy="3810000"/>
          </a:xfrm>
          <a:prstGeom prst="rect">
            <a:avLst/>
          </a:prstGeom>
        </p:spPr>
        <p:txBody>
          <a:bodyPr/>
          <a:lstStyle/>
          <a:p>
            <a:pPr marL="180975" indent="-180975">
              <a:spcBef>
                <a:spcPts val="1200"/>
              </a:spcBef>
              <a:buFontTx/>
              <a:buChar char="•"/>
            </a:pPr>
            <a:endParaRPr lang="fr-FR" sz="1400" b="1" dirty="0" smtClean="0">
              <a:solidFill>
                <a:srgbClr val="435153"/>
              </a:solidFill>
            </a:endParaRPr>
          </a:p>
        </p:txBody>
      </p:sp>
    </p:spTree>
    <p:extLst>
      <p:ext uri="{BB962C8B-B14F-4D97-AF65-F5344CB8AC3E}">
        <p14:creationId xmlns:p14="http://schemas.microsoft.com/office/powerpoint/2010/main" val="25904161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r-FR" dirty="0" smtClean="0"/>
              <a:t>Cisco Prime Collaboration</a:t>
            </a:r>
            <a:br>
              <a:rPr lang="fr-FR" dirty="0" smtClean="0"/>
            </a:br>
            <a:r>
              <a:rPr lang="fr-FR" sz="2400" dirty="0" smtClean="0"/>
              <a:t>Administration unifiée et simplifiée des réseaux voix et vidéo </a:t>
            </a:r>
            <a:endParaRPr lang="fr-FR" sz="2400" dirty="0"/>
          </a:p>
        </p:txBody>
      </p:sp>
      <p:grpSp>
        <p:nvGrpSpPr>
          <p:cNvPr id="3" name="Group 2"/>
          <p:cNvGrpSpPr/>
          <p:nvPr/>
        </p:nvGrpSpPr>
        <p:grpSpPr>
          <a:xfrm>
            <a:off x="1754960" y="1909823"/>
            <a:ext cx="5505196" cy="3935392"/>
            <a:chOff x="726467" y="1414113"/>
            <a:chExt cx="10537847" cy="4535883"/>
          </a:xfrm>
        </p:grpSpPr>
        <p:grpSp>
          <p:nvGrpSpPr>
            <p:cNvPr id="2" name="Group 46"/>
            <p:cNvGrpSpPr/>
            <p:nvPr/>
          </p:nvGrpSpPr>
          <p:grpSpPr>
            <a:xfrm>
              <a:off x="3137119" y="3176390"/>
              <a:ext cx="6008000" cy="1693764"/>
              <a:chOff x="2600811" y="3104926"/>
              <a:chExt cx="3730139" cy="1401760"/>
            </a:xfrm>
          </p:grpSpPr>
          <p:pic>
            <p:nvPicPr>
              <p:cNvPr id="26" name="Picture 25" descr="Bas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00811" y="3193899"/>
                <a:ext cx="3724664" cy="1312787"/>
              </a:xfrm>
              <a:prstGeom prst="rect">
                <a:avLst/>
              </a:prstGeom>
              <a:noFill/>
              <a:ln>
                <a:noFill/>
              </a:ln>
            </p:spPr>
          </p:pic>
          <p:pic>
            <p:nvPicPr>
              <p:cNvPr id="46" name="Picture 45" descr="illustration.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01937" y="3104926"/>
                <a:ext cx="3729013" cy="1148890"/>
              </a:xfrm>
              <a:prstGeom prst="rect">
                <a:avLst/>
              </a:prstGeom>
            </p:spPr>
          </p:pic>
        </p:grpSp>
        <p:pic>
          <p:nvPicPr>
            <p:cNvPr id="57" name="Picture 56" descr="Arrow-01png.pn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61362" y="3314700"/>
              <a:ext cx="5302952" cy="2635296"/>
            </a:xfrm>
            <a:prstGeom prst="rect">
              <a:avLst/>
            </a:prstGeom>
            <a:noFill/>
            <a:ln>
              <a:noFill/>
            </a:ln>
          </p:spPr>
        </p:pic>
        <p:pic>
          <p:nvPicPr>
            <p:cNvPr id="58" name="Picture 57" descr="arrow-03.png"/>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700823" y="2146300"/>
              <a:ext cx="7114219" cy="1213434"/>
            </a:xfrm>
            <a:prstGeom prst="rect">
              <a:avLst/>
            </a:prstGeom>
          </p:spPr>
        </p:pic>
        <p:pic>
          <p:nvPicPr>
            <p:cNvPr id="56" name="Picture 55" descr="3.png"/>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6467" y="3155186"/>
              <a:ext cx="4619775" cy="2750315"/>
            </a:xfrm>
            <a:prstGeom prst="rect">
              <a:avLst/>
            </a:prstGeom>
            <a:noFill/>
            <a:ln>
              <a:noFill/>
            </a:ln>
          </p:spPr>
        </p:pic>
        <p:grpSp>
          <p:nvGrpSpPr>
            <p:cNvPr id="7" name="Group 83"/>
            <p:cNvGrpSpPr/>
            <p:nvPr/>
          </p:nvGrpSpPr>
          <p:grpSpPr>
            <a:xfrm>
              <a:off x="3767923" y="3024413"/>
              <a:ext cx="4852048" cy="1449114"/>
              <a:chOff x="2516220" y="3035299"/>
              <a:chExt cx="3639984" cy="1449114"/>
            </a:xfrm>
          </p:grpSpPr>
          <p:pic>
            <p:nvPicPr>
              <p:cNvPr id="70" name="Picture 69"/>
              <p:cNvPicPr>
                <a:picLocks noChangeAspect="1"/>
              </p:cNvPicPr>
              <p:nvPr/>
            </p:nvPicPr>
            <p:blipFill rotWithShape="1">
              <a:blip r:embed="rId7" cstate="email">
                <a:extLst>
                  <a:ext uri="{28A0092B-C50C-407E-A947-70E740481C1C}">
                    <a14:useLocalDpi xmlns:a14="http://schemas.microsoft.com/office/drawing/2010/main"/>
                  </a:ext>
                </a:extLst>
              </a:blip>
              <a:srcRect r="-2"/>
              <a:stretch/>
            </p:blipFill>
            <p:spPr>
              <a:xfrm>
                <a:off x="2516220" y="3191769"/>
                <a:ext cx="718904" cy="545037"/>
              </a:xfrm>
              <a:prstGeom prst="rect">
                <a:avLst/>
              </a:prstGeom>
              <a:noFill/>
              <a:effectLst>
                <a:reflection blurRad="6350" stA="52000" endA="300" endPos="25000" dir="5400000" sy="-100000" algn="bl" rotWithShape="0"/>
              </a:effectLst>
            </p:spPr>
          </p:pic>
          <p:pic>
            <p:nvPicPr>
              <p:cNvPr id="71" name="Picture 7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659983" y="3035299"/>
                <a:ext cx="423742" cy="409232"/>
              </a:xfrm>
              <a:prstGeom prst="rect">
                <a:avLst/>
              </a:prstGeom>
              <a:noFill/>
              <a:effectLst>
                <a:reflection blurRad="6350" stA="52000" endA="300" endPos="25000" dir="5400000" sy="-100000" algn="bl" rotWithShape="0"/>
              </a:effectLst>
            </p:spPr>
          </p:pic>
          <p:pic>
            <p:nvPicPr>
              <p:cNvPr id="72" name="Picture 7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376783" y="3220056"/>
                <a:ext cx="279590" cy="538848"/>
              </a:xfrm>
              <a:prstGeom prst="rect">
                <a:avLst/>
              </a:prstGeom>
              <a:noFill/>
              <a:effectLst>
                <a:reflection blurRad="6350" stA="52000" endA="300" endPos="25000" dir="5400000" sy="-100000" algn="bl" rotWithShape="0"/>
              </a:effectLst>
            </p:spPr>
          </p:pic>
          <p:pic>
            <p:nvPicPr>
              <p:cNvPr id="73" name="Picture 7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753284" y="3118788"/>
                <a:ext cx="710185" cy="457405"/>
              </a:xfrm>
              <a:prstGeom prst="roundRect">
                <a:avLst>
                  <a:gd name="adj" fmla="val 3552"/>
                </a:avLst>
              </a:prstGeom>
              <a:solidFill>
                <a:srgbClr val="FFFFFF">
                  <a:shade val="85000"/>
                </a:srgbClr>
              </a:solidFill>
              <a:ln>
                <a:noFill/>
              </a:ln>
              <a:effectLst>
                <a:reflection blurRad="6350" stA="52000" endA="300" endPos="35000" dir="5400000" sy="-100000" algn="bl" rotWithShape="0"/>
              </a:effectLst>
            </p:spPr>
          </p:pic>
          <p:pic>
            <p:nvPicPr>
              <p:cNvPr id="75" name="Picture 74"/>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5275911" y="3315766"/>
                <a:ext cx="382790" cy="431752"/>
              </a:xfrm>
              <a:prstGeom prst="roundRect">
                <a:avLst>
                  <a:gd name="adj" fmla="val 8594"/>
                </a:avLst>
              </a:prstGeom>
              <a:solidFill>
                <a:srgbClr val="FFFFFF">
                  <a:shade val="85000"/>
                </a:srgbClr>
              </a:solidFill>
              <a:ln>
                <a:noFill/>
              </a:ln>
              <a:effectLst>
                <a:reflection blurRad="6350" stA="52000" endA="300" endPos="35000" dir="5400000" sy="-100000" algn="bl" rotWithShape="0"/>
              </a:effectLst>
            </p:spPr>
          </p:pic>
          <p:pic>
            <p:nvPicPr>
              <p:cNvPr id="76" name="Picture 75"/>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5628141" y="3211907"/>
                <a:ext cx="528063" cy="538415"/>
              </a:xfrm>
              <a:prstGeom prst="roundRect">
                <a:avLst>
                  <a:gd name="adj" fmla="val 8594"/>
                </a:avLst>
              </a:prstGeom>
              <a:noFill/>
              <a:ln>
                <a:noFill/>
              </a:ln>
              <a:effectLst>
                <a:reflection blurRad="6350" stA="52000" endA="300" endPos="35000" dir="5400000" sy="-100000" algn="bl" rotWithShape="0"/>
              </a:effectLst>
            </p:spPr>
          </p:pic>
          <p:pic>
            <p:nvPicPr>
              <p:cNvPr id="77" name="Picture 76"/>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582600" y="3833002"/>
                <a:ext cx="327105" cy="415514"/>
              </a:xfrm>
              <a:prstGeom prst="rect">
                <a:avLst/>
              </a:prstGeom>
              <a:noFill/>
              <a:effectLst>
                <a:reflection blurRad="6350" stA="52000" endA="300" endPos="25000" dir="5400000" sy="-100000" algn="bl" rotWithShape="0"/>
              </a:effectLst>
            </p:spPr>
          </p:pic>
          <p:pic>
            <p:nvPicPr>
              <p:cNvPr id="78" name="Picture 67" descr="ipad_profile_following_4.png"/>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bwMode="auto">
              <a:xfrm>
                <a:off x="3259888" y="3894053"/>
                <a:ext cx="408059" cy="382015"/>
              </a:xfrm>
              <a:prstGeom prst="roundRect">
                <a:avLst>
                  <a:gd name="adj" fmla="val 4148"/>
                </a:avLst>
              </a:prstGeom>
              <a:solidFill>
                <a:srgbClr val="FFFFFF">
                  <a:shade val="85000"/>
                </a:srgbClr>
              </a:solidFill>
              <a:ln>
                <a:noFill/>
              </a:ln>
              <a:effectLst>
                <a:reflection blurRad="12700" stA="38000" endPos="28000" dist="5000" dir="5400000" sy="-100000" algn="bl" rotWithShape="0"/>
              </a:effectLst>
              <a:extLst/>
            </p:spPr>
          </p:pic>
          <p:pic>
            <p:nvPicPr>
              <p:cNvPr id="79" name="Picture 1"/>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583640" y="3970098"/>
                <a:ext cx="488272" cy="514315"/>
              </a:xfrm>
              <a:prstGeom prst="rect">
                <a:avLst/>
              </a:prstGeom>
              <a:noFill/>
              <a:ln>
                <a:noFill/>
              </a:ln>
              <a:effectLst>
                <a:reflection blurRad="6350" stA="52000" endA="300" endPos="21000" dir="5400000" sy="-100000" algn="bl" rotWithShape="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pic>
          <p:pic>
            <p:nvPicPr>
              <p:cNvPr id="80" name="Picture 79" descr="5-people_FullScreen-video.jpg"/>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005719" y="4089098"/>
                <a:ext cx="386697" cy="291245"/>
              </a:xfrm>
              <a:prstGeom prst="roundRect">
                <a:avLst>
                  <a:gd name="adj" fmla="val 5123"/>
                </a:avLst>
              </a:prstGeom>
              <a:solidFill>
                <a:srgbClr val="FFFFFF">
                  <a:shade val="85000"/>
                </a:srgbClr>
              </a:solidFill>
              <a:ln>
                <a:noFill/>
              </a:ln>
              <a:effectLst>
                <a:reflection blurRad="12700" stA="38000" endPos="25000" dist="5000" dir="5400000" sy="-100000" algn="bl" rotWithShape="0"/>
              </a:effectLst>
            </p:spPr>
          </p:pic>
          <p:pic>
            <p:nvPicPr>
              <p:cNvPr id="81" name="Picture 80"/>
              <p:cNvPicPr>
                <a:picLocks noChangeAspect="1"/>
              </p:cNvPicPr>
              <p:nvPr/>
            </p:nvPicPr>
            <p:blipFill>
              <a:blip r:embed="rId17" cstate="email">
                <a:extLst>
                  <a:ext uri="{28A0092B-C50C-407E-A947-70E740481C1C}">
                    <a14:useLocalDpi xmlns:a14="http://schemas.microsoft.com/office/drawing/2010/main"/>
                  </a:ext>
                </a:extLst>
              </a:blip>
              <a:stretch>
                <a:fillRect/>
              </a:stretch>
            </p:blipFill>
            <p:spPr>
              <a:xfrm>
                <a:off x="5451790" y="3879832"/>
                <a:ext cx="609973" cy="415489"/>
              </a:xfrm>
              <a:prstGeom prst="rect">
                <a:avLst/>
              </a:prstGeom>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82" name="Picture 81"/>
              <p:cNvPicPr>
                <a:picLocks noChangeAspect="1"/>
              </p:cNvPicPr>
              <p:nvPr/>
            </p:nvPicPr>
            <p:blipFill rotWithShape="1">
              <a:blip r:embed="rId18" cstate="email">
                <a:extLst>
                  <a:ext uri="{28A0092B-C50C-407E-A947-70E740481C1C}">
                    <a14:useLocalDpi xmlns:a14="http://schemas.microsoft.com/office/drawing/2010/main"/>
                  </a:ext>
                </a:extLst>
              </a:blip>
              <a:srcRect/>
              <a:stretch/>
            </p:blipFill>
            <p:spPr>
              <a:xfrm>
                <a:off x="4781978" y="4115349"/>
                <a:ext cx="675384" cy="314450"/>
              </a:xfrm>
              <a:prstGeom prst="rect">
                <a:avLst/>
              </a:prstGeom>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83" name="Picture 82"/>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4413397" y="4089599"/>
                <a:ext cx="317462" cy="339355"/>
              </a:xfrm>
              <a:prstGeom prst="rect">
                <a:avLst/>
              </a:prstGeom>
              <a:effectLst>
                <a:outerShdw blurRad="76200" dir="18900000" sy="23000" kx="-1200000" algn="bl" rotWithShape="0">
                  <a:prstClr val="black">
                    <a:alpha val="20000"/>
                  </a:prstClr>
                </a:outerShdw>
                <a:reflection blurRad="6350" stA="52000" endA="300" endPos="35000" dir="5400000" sy="-100000" algn="bl" rotWithShape="0"/>
              </a:effectLst>
            </p:spPr>
          </p:pic>
        </p:grpSp>
        <p:grpSp>
          <p:nvGrpSpPr>
            <p:cNvPr id="8" name="Group 66"/>
            <p:cNvGrpSpPr/>
            <p:nvPr/>
          </p:nvGrpSpPr>
          <p:grpSpPr>
            <a:xfrm>
              <a:off x="5303549" y="3185999"/>
              <a:ext cx="1945427" cy="928364"/>
              <a:chOff x="3668240" y="3196885"/>
              <a:chExt cx="1459450" cy="928364"/>
            </a:xfrm>
          </p:grpSpPr>
          <p:pic>
            <p:nvPicPr>
              <p:cNvPr id="61" name="Picture 60" descr="podium.png"/>
              <p:cNvPicPr>
                <a:picLocks noChangeAspect="1"/>
              </p:cNvPicPr>
              <p:nvPr/>
            </p:nvPicPr>
            <p:blipFill>
              <a:blip r:embed="rId20" cstate="email">
                <a:extLst>
                  <a:ext uri="{28A0092B-C50C-407E-A947-70E740481C1C}">
                    <a14:useLocalDpi xmlns:a14="http://schemas.microsoft.com/office/drawing/2010/main"/>
                  </a:ext>
                </a:extLst>
              </a:blip>
              <a:stretch>
                <a:fillRect/>
              </a:stretch>
            </p:blipFill>
            <p:spPr>
              <a:xfrm>
                <a:off x="3668240" y="3495052"/>
                <a:ext cx="1459450" cy="630197"/>
              </a:xfrm>
              <a:prstGeom prst="rect">
                <a:avLst/>
              </a:prstGeom>
            </p:spPr>
          </p:pic>
          <p:pic>
            <p:nvPicPr>
              <p:cNvPr id="62" name="Picture 61" descr="user_0020_256.png"/>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4178831" y="3196885"/>
                <a:ext cx="403946" cy="403946"/>
              </a:xfrm>
              <a:prstGeom prst="rect">
                <a:avLst/>
              </a:prstGeom>
            </p:spPr>
          </p:pic>
          <p:pic>
            <p:nvPicPr>
              <p:cNvPr id="63" name="Picture 62" descr="user_0020_256.png"/>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4369912" y="3296635"/>
                <a:ext cx="403946" cy="403946"/>
              </a:xfrm>
              <a:prstGeom prst="rect">
                <a:avLst/>
              </a:prstGeom>
            </p:spPr>
          </p:pic>
          <p:pic>
            <p:nvPicPr>
              <p:cNvPr id="64" name="Picture 63" descr="user_0020_256.png"/>
              <p:cNvPicPr>
                <a:picLocks noChangeAspect="1"/>
              </p:cNvPicPr>
              <p:nvPr/>
            </p:nvPicPr>
            <p:blipFill>
              <a:blip r:embed="rId21" cstate="email">
                <a:extLst>
                  <a:ext uri="{28A0092B-C50C-407E-A947-70E740481C1C}">
                    <a14:useLocalDpi xmlns:a14="http://schemas.microsoft.com/office/drawing/2010/main"/>
                  </a:ext>
                </a:extLst>
              </a:blip>
              <a:stretch>
                <a:fillRect/>
              </a:stretch>
            </p:blipFill>
            <p:spPr>
              <a:xfrm>
                <a:off x="4036509" y="3303128"/>
                <a:ext cx="403946" cy="403946"/>
              </a:xfrm>
              <a:prstGeom prst="rect">
                <a:avLst/>
              </a:prstGeom>
            </p:spPr>
          </p:pic>
        </p:grpSp>
        <p:grpSp>
          <p:nvGrpSpPr>
            <p:cNvPr id="59" name="Group 58"/>
            <p:cNvGrpSpPr/>
            <p:nvPr/>
          </p:nvGrpSpPr>
          <p:grpSpPr>
            <a:xfrm>
              <a:off x="7546983" y="4490688"/>
              <a:ext cx="3676894" cy="1148112"/>
              <a:chOff x="5661711" y="4490688"/>
              <a:chExt cx="2758389" cy="1148112"/>
            </a:xfrm>
          </p:grpSpPr>
          <p:sp>
            <p:nvSpPr>
              <p:cNvPr id="44" name="Rounded Rectangle 43"/>
              <p:cNvSpPr/>
              <p:nvPr/>
            </p:nvSpPr>
            <p:spPr>
              <a:xfrm rot="16200000">
                <a:off x="6662392" y="3881092"/>
                <a:ext cx="1148112" cy="2367304"/>
              </a:xfrm>
              <a:prstGeom prst="roundRect">
                <a:avLst>
                  <a:gd name="adj" fmla="val 9602"/>
                </a:avLst>
              </a:prstGeom>
              <a:gradFill>
                <a:gsLst>
                  <a:gs pos="0">
                    <a:srgbClr val="00B050">
                      <a:alpha val="0"/>
                    </a:srgbClr>
                  </a:gs>
                  <a:gs pos="50000">
                    <a:schemeClr val="tx1"/>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rgbClr val="FFFFFF"/>
                  </a:solidFill>
                </a:endParaRPr>
              </a:p>
            </p:txBody>
          </p:sp>
          <p:sp>
            <p:nvSpPr>
              <p:cNvPr id="66" name="TextBox 65"/>
              <p:cNvSpPr txBox="1"/>
              <p:nvPr/>
            </p:nvSpPr>
            <p:spPr>
              <a:xfrm>
                <a:off x="7066853" y="4634459"/>
                <a:ext cx="1296101" cy="857287"/>
              </a:xfrm>
              <a:prstGeom prst="rect">
                <a:avLst/>
              </a:prstGeom>
              <a:noFill/>
              <a:effectLst/>
            </p:spPr>
            <p:txBody>
              <a:bodyPr wrap="square" lIns="0" tIns="0" rIns="0" bIns="0" rtlCol="0">
                <a:spAutoFit/>
              </a:bodyPr>
              <a:lstStyle>
                <a:defPPr>
                  <a:defRPr lang="en-US"/>
                </a:defPPr>
                <a:lvl1pPr algn="ctr">
                  <a:defRPr sz="1600">
                    <a:solidFill>
                      <a:srgbClr val="800000"/>
                    </a:solidFill>
                  </a:defRPr>
                </a:lvl1pPr>
              </a:lstStyle>
              <a:p>
                <a:pPr>
                  <a:spcBef>
                    <a:spcPts val="151"/>
                  </a:spcBef>
                  <a:spcAft>
                    <a:spcPts val="200"/>
                  </a:spcAft>
                </a:pPr>
                <a:r>
                  <a:rPr lang="fr-FR" sz="1200" b="1" u="sng" dirty="0" smtClean="0">
                    <a:solidFill>
                      <a:srgbClr val="FFFFFF"/>
                    </a:solidFill>
                  </a:rPr>
                  <a:t>Assurance</a:t>
                </a:r>
                <a:endParaRPr lang="fr-FR" sz="1100" b="1" u="sng" dirty="0" smtClean="0">
                  <a:solidFill>
                    <a:srgbClr val="FFFFFF"/>
                  </a:solidFill>
                </a:endParaRPr>
              </a:p>
              <a:p>
                <a:pPr>
                  <a:spcBef>
                    <a:spcPts val="151"/>
                  </a:spcBef>
                  <a:spcAft>
                    <a:spcPts val="200"/>
                  </a:spcAft>
                </a:pPr>
                <a:r>
                  <a:rPr lang="fr-FR" sz="1100" b="1" dirty="0" smtClean="0">
                    <a:solidFill>
                      <a:srgbClr val="FFFFFF"/>
                    </a:solidFill>
                  </a:rPr>
                  <a:t>Diagnostiques et monitoring</a:t>
                </a:r>
                <a:endParaRPr lang="fr-FR" sz="1100" b="1" dirty="0">
                  <a:solidFill>
                    <a:srgbClr val="FFFFFF"/>
                  </a:solidFill>
                </a:endParaRPr>
              </a:p>
            </p:txBody>
          </p:sp>
          <p:pic>
            <p:nvPicPr>
              <p:cNvPr id="32" name="Picture 31"/>
              <p:cNvPicPr>
                <a:picLocks noChangeAspect="1"/>
              </p:cNvPicPr>
              <p:nvPr/>
            </p:nvPicPr>
            <p:blipFill>
              <a:blip r:embed="rId22" cstate="email">
                <a:extLst>
                  <a:ext uri="{28A0092B-C50C-407E-A947-70E740481C1C}">
                    <a14:useLocalDpi xmlns:a14="http://schemas.microsoft.com/office/drawing/2010/main"/>
                  </a:ext>
                </a:extLst>
              </a:blip>
              <a:stretch>
                <a:fillRect/>
              </a:stretch>
            </p:blipFill>
            <p:spPr>
              <a:xfrm>
                <a:off x="5661711" y="4628770"/>
                <a:ext cx="1344133" cy="855715"/>
              </a:xfrm>
              <a:prstGeom prst="rect">
                <a:avLst/>
              </a:prstGeom>
              <a:ln w="19050">
                <a:solidFill>
                  <a:schemeClr val="tx1"/>
                </a:solidFill>
              </a:ln>
              <a:effectLst/>
            </p:spPr>
          </p:pic>
        </p:grpSp>
        <p:grpSp>
          <p:nvGrpSpPr>
            <p:cNvPr id="55" name="Group 54"/>
            <p:cNvGrpSpPr/>
            <p:nvPr/>
          </p:nvGrpSpPr>
          <p:grpSpPr>
            <a:xfrm>
              <a:off x="837982" y="4490688"/>
              <a:ext cx="3587091" cy="1148112"/>
              <a:chOff x="504825" y="4490688"/>
              <a:chExt cx="2691019" cy="1148112"/>
            </a:xfrm>
          </p:grpSpPr>
          <p:sp>
            <p:nvSpPr>
              <p:cNvPr id="50" name="Rounded Rectangle 49"/>
              <p:cNvSpPr/>
              <p:nvPr/>
            </p:nvSpPr>
            <p:spPr>
              <a:xfrm rot="5400000" flipH="1">
                <a:off x="1102347" y="3893166"/>
                <a:ext cx="1148112" cy="2343156"/>
              </a:xfrm>
              <a:prstGeom prst="roundRect">
                <a:avLst>
                  <a:gd name="adj" fmla="val 9602"/>
                </a:avLst>
              </a:prstGeom>
              <a:gradFill>
                <a:gsLst>
                  <a:gs pos="0">
                    <a:srgbClr val="00B050">
                      <a:alpha val="0"/>
                    </a:srgbClr>
                  </a:gs>
                  <a:gs pos="50000">
                    <a:schemeClr val="tx1"/>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rgbClr val="FFFFFF"/>
                  </a:solidFill>
                </a:endParaRPr>
              </a:p>
            </p:txBody>
          </p:sp>
          <p:sp>
            <p:nvSpPr>
              <p:cNvPr id="51" name="TextBox 50"/>
              <p:cNvSpPr txBox="1"/>
              <p:nvPr/>
            </p:nvSpPr>
            <p:spPr>
              <a:xfrm>
                <a:off x="535010" y="4636634"/>
                <a:ext cx="1296100" cy="857287"/>
              </a:xfrm>
              <a:prstGeom prst="rect">
                <a:avLst/>
              </a:prstGeom>
              <a:noFill/>
              <a:effectLst/>
            </p:spPr>
            <p:txBody>
              <a:bodyPr wrap="square" lIns="0" tIns="0" rIns="0" bIns="0" rtlCol="0">
                <a:spAutoFit/>
              </a:bodyPr>
              <a:lstStyle>
                <a:defPPr>
                  <a:defRPr lang="en-US"/>
                </a:defPPr>
                <a:lvl1pPr algn="ctr">
                  <a:defRPr sz="1600">
                    <a:solidFill>
                      <a:srgbClr val="800000"/>
                    </a:solidFill>
                  </a:defRPr>
                </a:lvl1pPr>
              </a:lstStyle>
              <a:p>
                <a:pPr>
                  <a:spcBef>
                    <a:spcPts val="151"/>
                  </a:spcBef>
                  <a:spcAft>
                    <a:spcPts val="200"/>
                  </a:spcAft>
                </a:pPr>
                <a:r>
                  <a:rPr lang="fr-FR" sz="1200" b="1" u="sng" dirty="0" smtClean="0">
                    <a:solidFill>
                      <a:srgbClr val="FFFFFF"/>
                    </a:solidFill>
                  </a:rPr>
                  <a:t>Analytics</a:t>
                </a:r>
              </a:p>
              <a:p>
                <a:pPr>
                  <a:spcBef>
                    <a:spcPts val="151"/>
                  </a:spcBef>
                  <a:spcAft>
                    <a:spcPts val="200"/>
                  </a:spcAft>
                </a:pPr>
                <a:r>
                  <a:rPr lang="fr-FR" sz="1100" b="1" dirty="0" smtClean="0">
                    <a:solidFill>
                      <a:srgbClr val="FFFFFF"/>
                    </a:solidFill>
                  </a:rPr>
                  <a:t>Rapports et analyses détaillés </a:t>
                </a:r>
                <a:endParaRPr lang="fr-FR" sz="1100" b="1" dirty="0">
                  <a:solidFill>
                    <a:srgbClr val="FFFFFF"/>
                  </a:solidFill>
                </a:endParaRPr>
              </a:p>
            </p:txBody>
          </p:sp>
          <p:pic>
            <p:nvPicPr>
              <p:cNvPr id="38" name="Picture 37"/>
              <p:cNvPicPr>
                <a:picLocks noChangeAspect="1"/>
              </p:cNvPicPr>
              <p:nvPr/>
            </p:nvPicPr>
            <p:blipFill>
              <a:blip r:embed="rId23" cstate="email">
                <a:extLst>
                  <a:ext uri="{28A0092B-C50C-407E-A947-70E740481C1C}">
                    <a14:useLocalDpi xmlns:a14="http://schemas.microsoft.com/office/drawing/2010/main"/>
                  </a:ext>
                </a:extLst>
              </a:blip>
              <a:stretch>
                <a:fillRect/>
              </a:stretch>
            </p:blipFill>
            <p:spPr>
              <a:xfrm>
                <a:off x="1851676" y="4649788"/>
                <a:ext cx="1344168" cy="829910"/>
              </a:xfrm>
              <a:prstGeom prst="rect">
                <a:avLst/>
              </a:prstGeom>
              <a:ln w="19050">
                <a:solidFill>
                  <a:schemeClr val="tx1"/>
                </a:solidFill>
              </a:ln>
              <a:effectLst/>
            </p:spPr>
          </p:pic>
        </p:grpSp>
        <p:grpSp>
          <p:nvGrpSpPr>
            <p:cNvPr id="74" name="Group 73"/>
            <p:cNvGrpSpPr/>
            <p:nvPr/>
          </p:nvGrpSpPr>
          <p:grpSpPr>
            <a:xfrm>
              <a:off x="4075638" y="1414113"/>
              <a:ext cx="3867430" cy="1388421"/>
              <a:chOff x="2651747" y="1414113"/>
              <a:chExt cx="2901328" cy="1388421"/>
            </a:xfrm>
          </p:grpSpPr>
          <p:grpSp>
            <p:nvGrpSpPr>
              <p:cNvPr id="60" name="Group 59"/>
              <p:cNvGrpSpPr/>
              <p:nvPr/>
            </p:nvGrpSpPr>
            <p:grpSpPr>
              <a:xfrm>
                <a:off x="2651747" y="1414113"/>
                <a:ext cx="2406034" cy="1388421"/>
                <a:chOff x="441947" y="4490688"/>
                <a:chExt cx="2406034" cy="1388421"/>
              </a:xfrm>
            </p:grpSpPr>
            <p:sp>
              <p:nvSpPr>
                <p:cNvPr id="65" name="Rounded Rectangle 64"/>
                <p:cNvSpPr/>
                <p:nvPr/>
              </p:nvSpPr>
              <p:spPr>
                <a:xfrm rot="5400000" flipH="1">
                  <a:off x="1070908" y="3861727"/>
                  <a:ext cx="1148112" cy="2406034"/>
                </a:xfrm>
                <a:prstGeom prst="roundRect">
                  <a:avLst>
                    <a:gd name="adj" fmla="val 9602"/>
                  </a:avLst>
                </a:prstGeom>
                <a:gradFill>
                  <a:gsLst>
                    <a:gs pos="0">
                      <a:srgbClr val="00B050">
                        <a:alpha val="0"/>
                      </a:srgbClr>
                    </a:gs>
                    <a:gs pos="50000">
                      <a:schemeClr val="tx1"/>
                    </a:gs>
                  </a:gsLst>
                  <a:lin ang="5400000" scaled="0"/>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solidFill>
                      <a:srgbClr val="FFFFFF"/>
                    </a:solidFill>
                  </a:endParaRPr>
                </a:p>
              </p:txBody>
            </p:sp>
            <p:sp>
              <p:nvSpPr>
                <p:cNvPr id="67" name="TextBox 66"/>
                <p:cNvSpPr txBox="1"/>
                <p:nvPr/>
              </p:nvSpPr>
              <p:spPr>
                <a:xfrm>
                  <a:off x="551728" y="4613872"/>
                  <a:ext cx="1296100" cy="1265237"/>
                </a:xfrm>
                <a:prstGeom prst="rect">
                  <a:avLst/>
                </a:prstGeom>
                <a:noFill/>
                <a:effectLst/>
              </p:spPr>
              <p:txBody>
                <a:bodyPr wrap="square" lIns="0" tIns="0" rIns="0" bIns="0" rtlCol="0">
                  <a:spAutoFit/>
                </a:bodyPr>
                <a:lstStyle>
                  <a:defPPr>
                    <a:defRPr lang="en-US"/>
                  </a:defPPr>
                  <a:lvl1pPr algn="ctr">
                    <a:defRPr sz="1600">
                      <a:solidFill>
                        <a:srgbClr val="800000"/>
                      </a:solidFill>
                    </a:defRPr>
                  </a:lvl1pPr>
                </a:lstStyle>
                <a:p>
                  <a:pPr>
                    <a:spcBef>
                      <a:spcPts val="151"/>
                    </a:spcBef>
                    <a:spcAft>
                      <a:spcPts val="200"/>
                    </a:spcAft>
                  </a:pPr>
                  <a:r>
                    <a:rPr lang="fr-FR" sz="1200" b="1" u="sng" dirty="0" smtClean="0">
                      <a:solidFill>
                        <a:srgbClr val="FFFFFF"/>
                      </a:solidFill>
                    </a:rPr>
                    <a:t>Provisioning</a:t>
                  </a:r>
                </a:p>
                <a:p>
                  <a:pPr>
                    <a:spcBef>
                      <a:spcPts val="151"/>
                    </a:spcBef>
                    <a:spcAft>
                      <a:spcPts val="200"/>
                    </a:spcAft>
                  </a:pPr>
                  <a:r>
                    <a:rPr lang="fr-FR" sz="1100" b="1" dirty="0" smtClean="0">
                      <a:solidFill>
                        <a:srgbClr val="FFFFFF"/>
                      </a:solidFill>
                    </a:rPr>
                    <a:t>Déploiement et configuration simplifié</a:t>
                  </a:r>
                  <a:endParaRPr lang="fr-FR" sz="1100" b="1" dirty="0">
                    <a:solidFill>
                      <a:srgbClr val="FFFFFF"/>
                    </a:solidFill>
                  </a:endParaRPr>
                </a:p>
              </p:txBody>
            </p:sp>
          </p:grpSp>
          <p:pic>
            <p:nvPicPr>
              <p:cNvPr id="34" name="Picture 2"/>
              <p:cNvPicPr>
                <a:picLocks noChangeAspect="1" noChangeArrowheads="1"/>
              </p:cNvPicPr>
              <p:nvPr/>
            </p:nvPicPr>
            <p:blipFill rotWithShape="1">
              <a:blip r:embed="rId24" cstate="email">
                <a:extLst>
                  <a:ext uri="{28A0092B-C50C-407E-A947-70E740481C1C}">
                    <a14:useLocalDpi xmlns:a14="http://schemas.microsoft.com/office/drawing/2010/main"/>
                  </a:ext>
                </a:extLst>
              </a:blip>
              <a:stretch/>
            </p:blipFill>
            <p:spPr bwMode="auto">
              <a:xfrm>
                <a:off x="4179877" y="1541288"/>
                <a:ext cx="1373198" cy="893763"/>
              </a:xfrm>
              <a:prstGeom prst="rect">
                <a:avLst/>
              </a:prstGeom>
              <a:ln w="19050">
                <a:solidFill>
                  <a:schemeClr val="tx1"/>
                </a:solidFill>
              </a:ln>
              <a:effectLst/>
            </p:spPr>
          </p:pic>
        </p:grpSp>
      </p:grpSp>
    </p:spTree>
    <p:extLst>
      <p:ext uri="{BB962C8B-B14F-4D97-AF65-F5344CB8AC3E}">
        <p14:creationId xmlns:p14="http://schemas.microsoft.com/office/powerpoint/2010/main" val="385050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857" y="106296"/>
            <a:ext cx="8345488" cy="975783"/>
          </a:xfrm>
        </p:spPr>
        <p:txBody>
          <a:bodyPr/>
          <a:lstStyle/>
          <a:p>
            <a:r>
              <a:rPr lang="en-US" sz="2800" dirty="0" smtClean="0"/>
              <a:t>Interconnection des sites </a:t>
            </a:r>
            <a:r>
              <a:rPr lang="en-US" sz="2800" dirty="0" err="1" smtClean="0"/>
              <a:t>distants</a:t>
            </a:r>
            <a:endParaRPr lang="fr-FR" sz="2800" dirty="0"/>
          </a:p>
        </p:txBody>
      </p:sp>
      <p:sp>
        <p:nvSpPr>
          <p:cNvPr id="3" name="Rectangle 2"/>
          <p:cNvSpPr/>
          <p:nvPr/>
        </p:nvSpPr>
        <p:spPr>
          <a:xfrm flipV="1">
            <a:off x="877613" y="4165266"/>
            <a:ext cx="3222623" cy="2030661"/>
          </a:xfrm>
          <a:prstGeom prst="rect">
            <a:avLst/>
          </a:prstGeom>
          <a:gradFill>
            <a:gsLst>
              <a:gs pos="0">
                <a:schemeClr val="accent5">
                  <a:alpha val="0"/>
                </a:schemeClr>
              </a:gs>
              <a:gs pos="100000">
                <a:schemeClr val="accent2">
                  <a:lumMod val="20000"/>
                  <a:lumOff val="80000"/>
                </a:schemeClr>
              </a:gs>
            </a:gsLst>
            <a:lin ang="5400000" scaled="0"/>
          </a:gradFill>
          <a:ln w="15875">
            <a:gradFill>
              <a:gsLst>
                <a:gs pos="0">
                  <a:schemeClr val="accent1">
                    <a:lumMod val="40000"/>
                    <a:lumOff val="60000"/>
                  </a:schemeClr>
                </a:gs>
                <a:gs pos="100000">
                  <a:schemeClr val="accent1">
                    <a:tint val="44500"/>
                    <a:satMod val="160000"/>
                    <a:alpha val="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defTabSz="457200"/>
            <a:endParaRPr lang="fr-FR" dirty="0">
              <a:solidFill>
                <a:srgbClr val="FFFFFF"/>
              </a:solidFill>
            </a:endParaRPr>
          </a:p>
        </p:txBody>
      </p:sp>
      <p:sp>
        <p:nvSpPr>
          <p:cNvPr id="11" name="Rectangle 10"/>
          <p:cNvSpPr/>
          <p:nvPr/>
        </p:nvSpPr>
        <p:spPr>
          <a:xfrm>
            <a:off x="768262" y="5265732"/>
            <a:ext cx="720000" cy="123111"/>
          </a:xfrm>
          <a:prstGeom prst="rect">
            <a:avLst/>
          </a:prstGeom>
        </p:spPr>
        <p:txBody>
          <a:bodyPr wrap="square" lIns="0" tIns="0" rIns="0" bIns="0">
            <a:spAutoFit/>
          </a:bodyPr>
          <a:lstStyle/>
          <a:p>
            <a:pPr algn="ctr" defTabSz="457200"/>
            <a:r>
              <a:rPr lang="fr-FR" sz="800" b="1" dirty="0">
                <a:solidFill>
                  <a:srgbClr val="000000"/>
                </a:solidFill>
                <a:latin typeface="CiscoSansTT ExtraLight"/>
              </a:rPr>
              <a:t>UCM</a:t>
            </a:r>
          </a:p>
        </p:txBody>
      </p:sp>
      <p:grpSp>
        <p:nvGrpSpPr>
          <p:cNvPr id="12" name="Group 11"/>
          <p:cNvGrpSpPr/>
          <p:nvPr/>
        </p:nvGrpSpPr>
        <p:grpSpPr>
          <a:xfrm>
            <a:off x="944086" y="4587851"/>
            <a:ext cx="413008" cy="578755"/>
            <a:chOff x="4597760" y="1453780"/>
            <a:chExt cx="457200" cy="480512"/>
          </a:xfrm>
        </p:grpSpPr>
        <p:pic>
          <p:nvPicPr>
            <p:cNvPr id="13" name="Picture 4" descr="C:\Users\praveku5\Desktop\Sudhakar\Kubrik Icons\256 Pixel Size\user_0020_256.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97760" y="1477092"/>
              <a:ext cx="457200" cy="4572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5" descr="C:\Users\praveku5\Desktop\Sudhakar\Kubrik Icons\256 Pixel Size\headset_1091_256.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640593" y="1453780"/>
              <a:ext cx="346268" cy="346268"/>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04800" y="2605990"/>
            <a:ext cx="2743201" cy="8616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189581" y="1921508"/>
            <a:ext cx="2807773" cy="369304"/>
          </a:xfrm>
          <a:prstGeom prst="rect">
            <a:avLst/>
          </a:prstGeom>
        </p:spPr>
        <p:txBody>
          <a:bodyPr wrap="square" lIns="91412" tIns="45706" rIns="91412" bIns="45706">
            <a:spAutoFit/>
          </a:bodyPr>
          <a:lstStyle/>
          <a:p>
            <a:pPr algn="ctr" defTabSz="457200"/>
            <a:r>
              <a:rPr lang="fr-FR" b="1" dirty="0">
                <a:solidFill>
                  <a:srgbClr val="000000"/>
                </a:solidFill>
                <a:latin typeface="CiscoSansTT ExtraLight"/>
              </a:rPr>
              <a:t>BE6000S x1</a:t>
            </a:r>
          </a:p>
        </p:txBody>
      </p:sp>
      <p:sp>
        <p:nvSpPr>
          <p:cNvPr id="21" name="Rectangle 20"/>
          <p:cNvSpPr/>
          <p:nvPr/>
        </p:nvSpPr>
        <p:spPr>
          <a:xfrm>
            <a:off x="1511702" y="5701621"/>
            <a:ext cx="596159" cy="123111"/>
          </a:xfrm>
          <a:prstGeom prst="rect">
            <a:avLst/>
          </a:prstGeom>
        </p:spPr>
        <p:txBody>
          <a:bodyPr wrap="square" lIns="0" tIns="0" rIns="0" bIns="0">
            <a:spAutoFit/>
          </a:bodyPr>
          <a:lstStyle/>
          <a:p>
            <a:pPr algn="ctr" defTabSz="457200"/>
            <a:r>
              <a:rPr lang="fr-FR" sz="800" b="1" dirty="0">
                <a:solidFill>
                  <a:srgbClr val="000000"/>
                </a:solidFill>
                <a:latin typeface="CiscoSansTT ExtraLight"/>
              </a:rPr>
              <a:t>CUC</a:t>
            </a:r>
            <a:endParaRPr lang="fr-FR" sz="800" dirty="0">
              <a:solidFill>
                <a:srgbClr val="000000"/>
              </a:solidFill>
              <a:latin typeface="CiscoSansTT ExtraLight"/>
            </a:endParaRPr>
          </a:p>
        </p:txBody>
      </p:sp>
      <p:sp>
        <p:nvSpPr>
          <p:cNvPr id="22" name="Rectangle 21"/>
          <p:cNvSpPr/>
          <p:nvPr/>
        </p:nvSpPr>
        <p:spPr>
          <a:xfrm>
            <a:off x="3426528" y="4848512"/>
            <a:ext cx="673745" cy="615553"/>
          </a:xfrm>
          <a:prstGeom prst="rect">
            <a:avLst/>
          </a:prstGeom>
        </p:spPr>
        <p:txBody>
          <a:bodyPr wrap="square" lIns="0" tIns="0" rIns="0" bIns="0">
            <a:spAutoFit/>
          </a:bodyPr>
          <a:lstStyle/>
          <a:p>
            <a:pPr algn="ctr" defTabSz="457200"/>
            <a:r>
              <a:rPr lang="fr-FR" sz="800" b="1" dirty="0">
                <a:solidFill>
                  <a:srgbClr val="000000"/>
                </a:solidFill>
                <a:latin typeface="CiscoSansTT ExtraLight"/>
              </a:rPr>
              <a:t>Paging</a:t>
            </a:r>
          </a:p>
          <a:p>
            <a:pPr algn="ctr" defTabSz="457200"/>
            <a:r>
              <a:rPr lang="fr-FR" sz="800" dirty="0">
                <a:solidFill>
                  <a:srgbClr val="000000"/>
                </a:solidFill>
                <a:latin typeface="CiscoSansTT ExtraLight"/>
              </a:rPr>
              <a:t>Cisco </a:t>
            </a:r>
          </a:p>
          <a:p>
            <a:pPr algn="ctr" defTabSz="457200"/>
            <a:r>
              <a:rPr lang="fr-FR" sz="800" dirty="0">
                <a:solidFill>
                  <a:srgbClr val="000000"/>
                </a:solidFill>
                <a:latin typeface="CiscoSansTT ExtraLight"/>
              </a:rPr>
              <a:t>Paging </a:t>
            </a:r>
          </a:p>
          <a:p>
            <a:pPr algn="ctr" defTabSz="457200"/>
            <a:r>
              <a:rPr lang="fr-FR" sz="800" dirty="0">
                <a:solidFill>
                  <a:srgbClr val="000000"/>
                </a:solidFill>
                <a:latin typeface="CiscoSansTT ExtraLight"/>
              </a:rPr>
              <a:t>Server</a:t>
            </a:r>
            <a:br>
              <a:rPr lang="fr-FR" sz="800" dirty="0">
                <a:solidFill>
                  <a:srgbClr val="000000"/>
                </a:solidFill>
                <a:latin typeface="CiscoSansTT ExtraLight"/>
              </a:rPr>
            </a:br>
            <a:endParaRPr lang="fr-FR" sz="800" dirty="0">
              <a:solidFill>
                <a:srgbClr val="000000"/>
              </a:solidFill>
              <a:latin typeface="CiscoSansTT ExtraLight"/>
            </a:endParaRPr>
          </a:p>
        </p:txBody>
      </p:sp>
      <p:sp>
        <p:nvSpPr>
          <p:cNvPr id="23" name="Rectangle 22"/>
          <p:cNvSpPr/>
          <p:nvPr/>
        </p:nvSpPr>
        <p:spPr>
          <a:xfrm>
            <a:off x="1463365" y="5231479"/>
            <a:ext cx="516642" cy="123111"/>
          </a:xfrm>
          <a:prstGeom prst="rect">
            <a:avLst/>
          </a:prstGeom>
        </p:spPr>
        <p:txBody>
          <a:bodyPr wrap="square" lIns="0" tIns="0" rIns="0" bIns="0">
            <a:spAutoFit/>
          </a:bodyPr>
          <a:lstStyle/>
          <a:p>
            <a:pPr algn="ctr" defTabSz="457200"/>
            <a:r>
              <a:rPr lang="fr-FR" sz="800" b="1" dirty="0">
                <a:solidFill>
                  <a:srgbClr val="000000"/>
                </a:solidFill>
                <a:latin typeface="CiscoSansTT ExtraLight"/>
              </a:rPr>
              <a:t>IM&amp;P</a:t>
            </a:r>
          </a:p>
        </p:txBody>
      </p:sp>
      <p:sp>
        <p:nvSpPr>
          <p:cNvPr id="24" name="Rectangle 23"/>
          <p:cNvSpPr/>
          <p:nvPr/>
        </p:nvSpPr>
        <p:spPr>
          <a:xfrm>
            <a:off x="2314086" y="5346345"/>
            <a:ext cx="674906" cy="369332"/>
          </a:xfrm>
          <a:prstGeom prst="rect">
            <a:avLst/>
          </a:prstGeom>
        </p:spPr>
        <p:txBody>
          <a:bodyPr wrap="square" lIns="0" tIns="0" rIns="0" bIns="0">
            <a:spAutoFit/>
          </a:bodyPr>
          <a:lstStyle/>
          <a:p>
            <a:pPr algn="ctr" defTabSz="457200"/>
            <a:r>
              <a:rPr lang="fr-FR" sz="800" b="1" spc="-20" dirty="0">
                <a:solidFill>
                  <a:srgbClr val="000000"/>
                </a:solidFill>
                <a:latin typeface="CiscoSansTT ExtraLight"/>
              </a:rPr>
              <a:t>Prime </a:t>
            </a:r>
          </a:p>
          <a:p>
            <a:pPr algn="ctr" defTabSz="457200"/>
            <a:r>
              <a:rPr lang="fr-FR" sz="800" b="1" spc="-20" dirty="0">
                <a:solidFill>
                  <a:srgbClr val="000000"/>
                </a:solidFill>
                <a:latin typeface="CiscoSansTT ExtraLight"/>
              </a:rPr>
              <a:t>Collaboration</a:t>
            </a:r>
          </a:p>
          <a:p>
            <a:pPr algn="ctr" defTabSz="457200"/>
            <a:r>
              <a:rPr lang="fr-FR" sz="800" b="1" spc="-20" dirty="0" err="1">
                <a:solidFill>
                  <a:srgbClr val="000000"/>
                </a:solidFill>
                <a:latin typeface="CiscoSansTT ExtraLight"/>
              </a:rPr>
              <a:t>Provisioning</a:t>
            </a:r>
            <a:endParaRPr lang="fr-FR" sz="800" spc="-20" dirty="0">
              <a:solidFill>
                <a:srgbClr val="000000"/>
              </a:solidFill>
              <a:latin typeface="CiscoSansTT ExtraLight"/>
            </a:endParaRPr>
          </a:p>
        </p:txBody>
      </p:sp>
      <p:grpSp>
        <p:nvGrpSpPr>
          <p:cNvPr id="25" name="Group 24"/>
          <p:cNvGrpSpPr/>
          <p:nvPr/>
        </p:nvGrpSpPr>
        <p:grpSpPr>
          <a:xfrm>
            <a:off x="1003234" y="5351131"/>
            <a:ext cx="538902" cy="718531"/>
            <a:chOff x="5382761" y="1344955"/>
            <a:chExt cx="596564" cy="596562"/>
          </a:xfrm>
        </p:grpSpPr>
        <p:pic>
          <p:nvPicPr>
            <p:cNvPr id="26" name="Picture 3" descr="C:\Users\praveku5\Desktop\Sudhakar\Kubrik Icons\256 Pixel Size\Mailbox_voicebox_status_1071_25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382761" y="1344955"/>
              <a:ext cx="596564" cy="59656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C:\Users\praveku5\Desktop\Sudhakar\Kubrik Icons\256 Pixel Size\new_call_1093_25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418501" y="1596650"/>
              <a:ext cx="325364" cy="325363"/>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1512858" y="4666343"/>
            <a:ext cx="441314" cy="432572"/>
            <a:chOff x="6300242" y="1558914"/>
            <a:chExt cx="488536" cy="359144"/>
          </a:xfrm>
        </p:grpSpPr>
        <p:pic>
          <p:nvPicPr>
            <p:cNvPr id="29" name="Picture 6" descr="C:\Users\praveku5\Desktop\Sudhakar\Kubrik Icons\256 Pixel Size\chat_1085_256.png"/>
            <p:cNvPicPr>
              <a:picLocks noChangeAspect="1" noChangeArrowheads="1"/>
            </p:cNvPicPr>
            <p:nvPr/>
          </p:nvPicPr>
          <p:blipFill>
            <a:blip r:embed="rId8" cstate="print">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flipH="1">
              <a:off x="6529925" y="1659206"/>
              <a:ext cx="258853" cy="258852"/>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C:\Users\praveku5\Desktop\Sudhakar\Kubrik Icons\256 Pixel Size\chat_1085_256.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6300242" y="1558914"/>
              <a:ext cx="359110" cy="359109"/>
            </a:xfrm>
            <a:prstGeom prst="rect">
              <a:avLst/>
            </a:prstGeom>
            <a:noFill/>
            <a:extLst>
              <a:ext uri="{909E8E84-426E-40DD-AFC4-6F175D3DCCD1}">
                <a14:hiddenFill xmlns:a14="http://schemas.microsoft.com/office/drawing/2010/main">
                  <a:solidFill>
                    <a:srgbClr val="FFFFFF"/>
                  </a:solidFill>
                </a14:hiddenFill>
              </a:ext>
            </a:extLst>
          </p:spPr>
        </p:pic>
      </p:grpSp>
      <p:pic>
        <p:nvPicPr>
          <p:cNvPr id="31" name="Picture 7" descr="C:\Users\praveku5\Desktop\Sudhakar\Kubrik Icons\256 Pixel Size\audio_1077_256.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3590658" y="4328730"/>
            <a:ext cx="345376" cy="460501"/>
          </a:xfrm>
          <a:prstGeom prst="rect">
            <a:avLst/>
          </a:prstGeom>
          <a:noFill/>
          <a:extLst>
            <a:ext uri="{909E8E84-426E-40DD-AFC4-6F175D3DCCD1}">
              <a14:hiddenFill xmlns:a14="http://schemas.microsoft.com/office/drawing/2010/main">
                <a:solidFill>
                  <a:srgbClr val="FFFFFF"/>
                </a:solidFill>
              </a14:hiddenFill>
            </a:ext>
          </a:extLst>
        </p:spPr>
      </p:pic>
      <p:grpSp>
        <p:nvGrpSpPr>
          <p:cNvPr id="32" name="Group 31"/>
          <p:cNvGrpSpPr/>
          <p:nvPr/>
        </p:nvGrpSpPr>
        <p:grpSpPr>
          <a:xfrm>
            <a:off x="2378925" y="4718297"/>
            <a:ext cx="512062" cy="393008"/>
            <a:chOff x="7812967" y="1479798"/>
            <a:chExt cx="744367" cy="428476"/>
          </a:xfrm>
        </p:grpSpPr>
        <p:sp>
          <p:nvSpPr>
            <p:cNvPr id="33" name="Freeform 181"/>
            <p:cNvSpPr>
              <a:spLocks noEditPoints="1"/>
            </p:cNvSpPr>
            <p:nvPr/>
          </p:nvSpPr>
          <p:spPr bwMode="auto">
            <a:xfrm>
              <a:off x="8038693" y="1656046"/>
              <a:ext cx="341128" cy="204982"/>
            </a:xfrm>
            <a:custGeom>
              <a:avLst/>
              <a:gdLst>
                <a:gd name="T0" fmla="*/ 1286 w 1595"/>
                <a:gd name="T1" fmla="*/ 769 h 1182"/>
                <a:gd name="T2" fmla="*/ 1169 w 1595"/>
                <a:gd name="T3" fmla="*/ 670 h 1182"/>
                <a:gd name="T4" fmla="*/ 1102 w 1595"/>
                <a:gd name="T5" fmla="*/ 340 h 1182"/>
                <a:gd name="T6" fmla="*/ 1267 w 1595"/>
                <a:gd name="T7" fmla="*/ 213 h 1182"/>
                <a:gd name="T8" fmla="*/ 1004 w 1595"/>
                <a:gd name="T9" fmla="*/ 213 h 1182"/>
                <a:gd name="T10" fmla="*/ 1001 w 1595"/>
                <a:gd name="T11" fmla="*/ 426 h 1182"/>
                <a:gd name="T12" fmla="*/ 660 w 1595"/>
                <a:gd name="T13" fmla="*/ 594 h 1182"/>
                <a:gd name="T14" fmla="*/ 588 w 1595"/>
                <a:gd name="T15" fmla="*/ 579 h 1182"/>
                <a:gd name="T16" fmla="*/ 519 w 1595"/>
                <a:gd name="T17" fmla="*/ 311 h 1182"/>
                <a:gd name="T18" fmla="*/ 518 w 1595"/>
                <a:gd name="T19" fmla="*/ 0 h 1182"/>
                <a:gd name="T20" fmla="*/ 467 w 1595"/>
                <a:gd name="T21" fmla="*/ 302 h 1182"/>
                <a:gd name="T22" fmla="*/ 308 w 1595"/>
                <a:gd name="T23" fmla="*/ 579 h 1182"/>
                <a:gd name="T24" fmla="*/ 203 w 1595"/>
                <a:gd name="T25" fmla="*/ 617 h 1182"/>
                <a:gd name="T26" fmla="*/ 0 w 1595"/>
                <a:gd name="T27" fmla="*/ 668 h 1182"/>
                <a:gd name="T28" fmla="*/ 216 w 1595"/>
                <a:gd name="T29" fmla="*/ 668 h 1182"/>
                <a:gd name="T30" fmla="*/ 321 w 1595"/>
                <a:gd name="T31" fmla="*/ 639 h 1182"/>
                <a:gd name="T32" fmla="*/ 465 w 1595"/>
                <a:gd name="T33" fmla="*/ 831 h 1182"/>
                <a:gd name="T34" fmla="*/ 521 w 1595"/>
                <a:gd name="T35" fmla="*/ 1182 h 1182"/>
                <a:gd name="T36" fmla="*/ 521 w 1595"/>
                <a:gd name="T37" fmla="*/ 822 h 1182"/>
                <a:gd name="T38" fmla="*/ 497 w 1595"/>
                <a:gd name="T39" fmla="*/ 710 h 1182"/>
                <a:gd name="T40" fmla="*/ 650 w 1595"/>
                <a:gd name="T41" fmla="*/ 645 h 1182"/>
                <a:gd name="T42" fmla="*/ 909 w 1595"/>
                <a:gd name="T43" fmla="*/ 930 h 1182"/>
                <a:gd name="T44" fmla="*/ 1270 w 1595"/>
                <a:gd name="T45" fmla="*/ 819 h 1182"/>
                <a:gd name="T46" fmla="*/ 1431 w 1595"/>
                <a:gd name="T47" fmla="*/ 1010 h 1182"/>
                <a:gd name="T48" fmla="*/ 1431 w 1595"/>
                <a:gd name="T49" fmla="*/ 682 h 1182"/>
                <a:gd name="T50" fmla="*/ 1025 w 1595"/>
                <a:gd name="T51" fmla="*/ 588 h 1182"/>
                <a:gd name="T52" fmla="*/ 968 w 1595"/>
                <a:gd name="T53" fmla="*/ 623 h 1182"/>
                <a:gd name="T54" fmla="*/ 958 w 1595"/>
                <a:gd name="T55" fmla="*/ 560 h 1182"/>
                <a:gd name="T56" fmla="*/ 902 w 1595"/>
                <a:gd name="T57" fmla="*/ 545 h 1182"/>
                <a:gd name="T58" fmla="*/ 902 w 1595"/>
                <a:gd name="T59" fmla="*/ 657 h 1182"/>
                <a:gd name="T60" fmla="*/ 902 w 1595"/>
                <a:gd name="T61" fmla="*/ 545 h 1182"/>
                <a:gd name="T62" fmla="*/ 843 w 1595"/>
                <a:gd name="T63" fmla="*/ 565 h 1182"/>
                <a:gd name="T64" fmla="*/ 835 w 1595"/>
                <a:gd name="T65" fmla="*/ 619 h 1182"/>
                <a:gd name="T66" fmla="*/ 772 w 1595"/>
                <a:gd name="T67" fmla="*/ 588 h 1182"/>
                <a:gd name="T68" fmla="*/ 765 w 1595"/>
                <a:gd name="T69" fmla="*/ 730 h 1182"/>
                <a:gd name="T70" fmla="*/ 757 w 1595"/>
                <a:gd name="T71" fmla="*/ 727 h 1182"/>
                <a:gd name="T72" fmla="*/ 773 w 1595"/>
                <a:gd name="T73" fmla="*/ 658 h 1182"/>
                <a:gd name="T74" fmla="*/ 800 w 1595"/>
                <a:gd name="T75" fmla="*/ 644 h 1182"/>
                <a:gd name="T76" fmla="*/ 853 w 1595"/>
                <a:gd name="T77" fmla="*/ 658 h 1182"/>
                <a:gd name="T78" fmla="*/ 837 w 1595"/>
                <a:gd name="T79" fmla="*/ 691 h 1182"/>
                <a:gd name="T80" fmla="*/ 765 w 1595"/>
                <a:gd name="T81" fmla="*/ 730 h 1182"/>
                <a:gd name="T82" fmla="*/ 970 w 1595"/>
                <a:gd name="T83" fmla="*/ 802 h 1182"/>
                <a:gd name="T84" fmla="*/ 837 w 1595"/>
                <a:gd name="T85" fmla="*/ 802 h 1182"/>
                <a:gd name="T86" fmla="*/ 822 w 1595"/>
                <a:gd name="T87" fmla="*/ 787 h 1182"/>
                <a:gd name="T88" fmla="*/ 887 w 1595"/>
                <a:gd name="T89" fmla="*/ 680 h 1182"/>
                <a:gd name="T90" fmla="*/ 916 w 1595"/>
                <a:gd name="T91" fmla="*/ 680 h 1182"/>
                <a:gd name="T92" fmla="*/ 961 w 1595"/>
                <a:gd name="T93" fmla="*/ 700 h 1182"/>
                <a:gd name="T94" fmla="*/ 970 w 1595"/>
                <a:gd name="T95" fmla="*/ 802 h 1182"/>
                <a:gd name="T96" fmla="*/ 1034 w 1595"/>
                <a:gd name="T97" fmla="*/ 730 h 1182"/>
                <a:gd name="T98" fmla="*/ 973 w 1595"/>
                <a:gd name="T99" fmla="*/ 693 h 1182"/>
                <a:gd name="T100" fmla="*/ 948 w 1595"/>
                <a:gd name="T101" fmla="*/ 658 h 1182"/>
                <a:gd name="T102" fmla="*/ 975 w 1595"/>
                <a:gd name="T103" fmla="*/ 644 h 1182"/>
                <a:gd name="T104" fmla="*/ 1027 w 1595"/>
                <a:gd name="T105" fmla="*/ 658 h 1182"/>
                <a:gd name="T106" fmla="*/ 1041 w 1595"/>
                <a:gd name="T107" fmla="*/ 728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5" h="1182">
                  <a:moveTo>
                    <a:pt x="1431" y="682"/>
                  </a:moveTo>
                  <a:cubicBezTo>
                    <a:pt x="1368" y="682"/>
                    <a:pt x="1314" y="717"/>
                    <a:pt x="1286" y="769"/>
                  </a:cubicBezTo>
                  <a:cubicBezTo>
                    <a:pt x="1163" y="728"/>
                    <a:pt x="1163" y="728"/>
                    <a:pt x="1163" y="728"/>
                  </a:cubicBezTo>
                  <a:cubicBezTo>
                    <a:pt x="1167" y="709"/>
                    <a:pt x="1169" y="690"/>
                    <a:pt x="1169" y="670"/>
                  </a:cubicBezTo>
                  <a:cubicBezTo>
                    <a:pt x="1169" y="577"/>
                    <a:pt x="1120" y="496"/>
                    <a:pt x="1047" y="450"/>
                  </a:cubicBezTo>
                  <a:cubicBezTo>
                    <a:pt x="1102" y="340"/>
                    <a:pt x="1102" y="340"/>
                    <a:pt x="1102" y="340"/>
                  </a:cubicBezTo>
                  <a:cubicBezTo>
                    <a:pt x="1112" y="343"/>
                    <a:pt x="1124" y="345"/>
                    <a:pt x="1136" y="345"/>
                  </a:cubicBezTo>
                  <a:cubicBezTo>
                    <a:pt x="1208" y="345"/>
                    <a:pt x="1267" y="286"/>
                    <a:pt x="1267" y="213"/>
                  </a:cubicBezTo>
                  <a:cubicBezTo>
                    <a:pt x="1267" y="141"/>
                    <a:pt x="1208" y="82"/>
                    <a:pt x="1136" y="82"/>
                  </a:cubicBezTo>
                  <a:cubicBezTo>
                    <a:pt x="1063" y="82"/>
                    <a:pt x="1004" y="141"/>
                    <a:pt x="1004" y="213"/>
                  </a:cubicBezTo>
                  <a:cubicBezTo>
                    <a:pt x="1004" y="256"/>
                    <a:pt x="1024" y="293"/>
                    <a:pt x="1055" y="317"/>
                  </a:cubicBezTo>
                  <a:cubicBezTo>
                    <a:pt x="1001" y="426"/>
                    <a:pt x="1001" y="426"/>
                    <a:pt x="1001" y="426"/>
                  </a:cubicBezTo>
                  <a:cubicBezTo>
                    <a:pt x="972" y="416"/>
                    <a:pt x="941" y="410"/>
                    <a:pt x="909" y="410"/>
                  </a:cubicBezTo>
                  <a:cubicBezTo>
                    <a:pt x="792" y="410"/>
                    <a:pt x="692" y="488"/>
                    <a:pt x="660" y="594"/>
                  </a:cubicBezTo>
                  <a:cubicBezTo>
                    <a:pt x="588" y="580"/>
                    <a:pt x="588" y="580"/>
                    <a:pt x="588" y="580"/>
                  </a:cubicBezTo>
                  <a:cubicBezTo>
                    <a:pt x="588" y="580"/>
                    <a:pt x="588" y="580"/>
                    <a:pt x="588" y="579"/>
                  </a:cubicBezTo>
                  <a:cubicBezTo>
                    <a:pt x="588" y="519"/>
                    <a:pt x="550" y="467"/>
                    <a:pt x="496" y="448"/>
                  </a:cubicBezTo>
                  <a:cubicBezTo>
                    <a:pt x="519" y="311"/>
                    <a:pt x="519" y="311"/>
                    <a:pt x="519" y="311"/>
                  </a:cubicBezTo>
                  <a:cubicBezTo>
                    <a:pt x="604" y="310"/>
                    <a:pt x="673" y="241"/>
                    <a:pt x="673" y="155"/>
                  </a:cubicBezTo>
                  <a:cubicBezTo>
                    <a:pt x="673" y="70"/>
                    <a:pt x="604" y="0"/>
                    <a:pt x="518" y="0"/>
                  </a:cubicBezTo>
                  <a:cubicBezTo>
                    <a:pt x="432" y="0"/>
                    <a:pt x="363" y="70"/>
                    <a:pt x="363" y="155"/>
                  </a:cubicBezTo>
                  <a:cubicBezTo>
                    <a:pt x="363" y="224"/>
                    <a:pt x="406" y="281"/>
                    <a:pt x="467" y="302"/>
                  </a:cubicBezTo>
                  <a:cubicBezTo>
                    <a:pt x="445" y="439"/>
                    <a:pt x="445" y="439"/>
                    <a:pt x="445" y="439"/>
                  </a:cubicBezTo>
                  <a:cubicBezTo>
                    <a:pt x="369" y="441"/>
                    <a:pt x="308" y="503"/>
                    <a:pt x="308" y="579"/>
                  </a:cubicBezTo>
                  <a:cubicBezTo>
                    <a:pt x="308" y="583"/>
                    <a:pt x="308" y="586"/>
                    <a:pt x="308" y="589"/>
                  </a:cubicBezTo>
                  <a:cubicBezTo>
                    <a:pt x="203" y="617"/>
                    <a:pt x="203" y="617"/>
                    <a:pt x="203" y="617"/>
                  </a:cubicBezTo>
                  <a:cubicBezTo>
                    <a:pt x="184" y="583"/>
                    <a:pt x="149" y="560"/>
                    <a:pt x="108" y="560"/>
                  </a:cubicBezTo>
                  <a:cubicBezTo>
                    <a:pt x="48" y="560"/>
                    <a:pt x="0" y="609"/>
                    <a:pt x="0" y="668"/>
                  </a:cubicBezTo>
                  <a:cubicBezTo>
                    <a:pt x="0" y="728"/>
                    <a:pt x="48" y="776"/>
                    <a:pt x="108" y="776"/>
                  </a:cubicBezTo>
                  <a:cubicBezTo>
                    <a:pt x="168" y="776"/>
                    <a:pt x="216" y="728"/>
                    <a:pt x="216" y="668"/>
                  </a:cubicBezTo>
                  <a:cubicBezTo>
                    <a:pt x="216" y="668"/>
                    <a:pt x="216" y="667"/>
                    <a:pt x="216" y="667"/>
                  </a:cubicBezTo>
                  <a:cubicBezTo>
                    <a:pt x="321" y="639"/>
                    <a:pt x="321" y="639"/>
                    <a:pt x="321" y="639"/>
                  </a:cubicBezTo>
                  <a:cubicBezTo>
                    <a:pt x="344" y="686"/>
                    <a:pt x="391" y="718"/>
                    <a:pt x="446" y="719"/>
                  </a:cubicBezTo>
                  <a:cubicBezTo>
                    <a:pt x="465" y="831"/>
                    <a:pt x="465" y="831"/>
                    <a:pt x="465" y="831"/>
                  </a:cubicBezTo>
                  <a:cubicBezTo>
                    <a:pt x="393" y="854"/>
                    <a:pt x="341" y="922"/>
                    <a:pt x="341" y="1002"/>
                  </a:cubicBezTo>
                  <a:cubicBezTo>
                    <a:pt x="341" y="1101"/>
                    <a:pt x="422" y="1182"/>
                    <a:pt x="521" y="1182"/>
                  </a:cubicBezTo>
                  <a:cubicBezTo>
                    <a:pt x="621" y="1182"/>
                    <a:pt x="701" y="1101"/>
                    <a:pt x="701" y="1002"/>
                  </a:cubicBezTo>
                  <a:cubicBezTo>
                    <a:pt x="701" y="902"/>
                    <a:pt x="621" y="822"/>
                    <a:pt x="521" y="822"/>
                  </a:cubicBezTo>
                  <a:cubicBezTo>
                    <a:pt x="520" y="822"/>
                    <a:pt x="518" y="822"/>
                    <a:pt x="516" y="822"/>
                  </a:cubicBezTo>
                  <a:cubicBezTo>
                    <a:pt x="497" y="710"/>
                    <a:pt x="497" y="710"/>
                    <a:pt x="497" y="710"/>
                  </a:cubicBezTo>
                  <a:cubicBezTo>
                    <a:pt x="534" y="697"/>
                    <a:pt x="563" y="668"/>
                    <a:pt x="578" y="631"/>
                  </a:cubicBezTo>
                  <a:cubicBezTo>
                    <a:pt x="650" y="645"/>
                    <a:pt x="650" y="645"/>
                    <a:pt x="650" y="645"/>
                  </a:cubicBezTo>
                  <a:cubicBezTo>
                    <a:pt x="649" y="653"/>
                    <a:pt x="649" y="662"/>
                    <a:pt x="649" y="670"/>
                  </a:cubicBezTo>
                  <a:cubicBezTo>
                    <a:pt x="649" y="813"/>
                    <a:pt x="765" y="930"/>
                    <a:pt x="909" y="930"/>
                  </a:cubicBezTo>
                  <a:cubicBezTo>
                    <a:pt x="1014" y="930"/>
                    <a:pt x="1105" y="867"/>
                    <a:pt x="1146" y="777"/>
                  </a:cubicBezTo>
                  <a:cubicBezTo>
                    <a:pt x="1270" y="819"/>
                    <a:pt x="1270" y="819"/>
                    <a:pt x="1270" y="819"/>
                  </a:cubicBezTo>
                  <a:cubicBezTo>
                    <a:pt x="1268" y="827"/>
                    <a:pt x="1267" y="836"/>
                    <a:pt x="1267" y="846"/>
                  </a:cubicBezTo>
                  <a:cubicBezTo>
                    <a:pt x="1267" y="936"/>
                    <a:pt x="1341" y="1010"/>
                    <a:pt x="1431" y="1010"/>
                  </a:cubicBezTo>
                  <a:cubicBezTo>
                    <a:pt x="1522" y="1010"/>
                    <a:pt x="1595" y="936"/>
                    <a:pt x="1595" y="846"/>
                  </a:cubicBezTo>
                  <a:cubicBezTo>
                    <a:pt x="1595" y="755"/>
                    <a:pt x="1522" y="682"/>
                    <a:pt x="1431" y="682"/>
                  </a:cubicBezTo>
                  <a:close/>
                  <a:moveTo>
                    <a:pt x="985" y="548"/>
                  </a:moveTo>
                  <a:cubicBezTo>
                    <a:pt x="1007" y="548"/>
                    <a:pt x="1025" y="566"/>
                    <a:pt x="1025" y="588"/>
                  </a:cubicBezTo>
                  <a:cubicBezTo>
                    <a:pt x="1025" y="609"/>
                    <a:pt x="1007" y="627"/>
                    <a:pt x="985" y="627"/>
                  </a:cubicBezTo>
                  <a:cubicBezTo>
                    <a:pt x="979" y="627"/>
                    <a:pt x="974" y="626"/>
                    <a:pt x="968" y="623"/>
                  </a:cubicBezTo>
                  <a:cubicBezTo>
                    <a:pt x="970" y="616"/>
                    <a:pt x="972" y="609"/>
                    <a:pt x="972" y="601"/>
                  </a:cubicBezTo>
                  <a:cubicBezTo>
                    <a:pt x="972" y="586"/>
                    <a:pt x="967" y="572"/>
                    <a:pt x="958" y="560"/>
                  </a:cubicBezTo>
                  <a:cubicBezTo>
                    <a:pt x="965" y="552"/>
                    <a:pt x="975" y="548"/>
                    <a:pt x="985" y="548"/>
                  </a:cubicBezTo>
                  <a:close/>
                  <a:moveTo>
                    <a:pt x="902" y="545"/>
                  </a:moveTo>
                  <a:cubicBezTo>
                    <a:pt x="933" y="545"/>
                    <a:pt x="958" y="570"/>
                    <a:pt x="958" y="601"/>
                  </a:cubicBezTo>
                  <a:cubicBezTo>
                    <a:pt x="958" y="632"/>
                    <a:pt x="933" y="657"/>
                    <a:pt x="902" y="657"/>
                  </a:cubicBezTo>
                  <a:cubicBezTo>
                    <a:pt x="871" y="657"/>
                    <a:pt x="846" y="632"/>
                    <a:pt x="846" y="601"/>
                  </a:cubicBezTo>
                  <a:cubicBezTo>
                    <a:pt x="846" y="570"/>
                    <a:pt x="871" y="545"/>
                    <a:pt x="902" y="545"/>
                  </a:cubicBezTo>
                  <a:close/>
                  <a:moveTo>
                    <a:pt x="811" y="548"/>
                  </a:moveTo>
                  <a:cubicBezTo>
                    <a:pt x="824" y="548"/>
                    <a:pt x="835" y="554"/>
                    <a:pt x="843" y="565"/>
                  </a:cubicBezTo>
                  <a:cubicBezTo>
                    <a:pt x="836" y="576"/>
                    <a:pt x="832" y="588"/>
                    <a:pt x="832" y="601"/>
                  </a:cubicBezTo>
                  <a:cubicBezTo>
                    <a:pt x="832" y="607"/>
                    <a:pt x="833" y="613"/>
                    <a:pt x="835" y="619"/>
                  </a:cubicBezTo>
                  <a:cubicBezTo>
                    <a:pt x="828" y="624"/>
                    <a:pt x="819" y="627"/>
                    <a:pt x="811" y="627"/>
                  </a:cubicBezTo>
                  <a:cubicBezTo>
                    <a:pt x="789" y="627"/>
                    <a:pt x="772" y="609"/>
                    <a:pt x="772" y="588"/>
                  </a:cubicBezTo>
                  <a:cubicBezTo>
                    <a:pt x="772" y="566"/>
                    <a:pt x="789" y="548"/>
                    <a:pt x="811" y="548"/>
                  </a:cubicBezTo>
                  <a:close/>
                  <a:moveTo>
                    <a:pt x="765" y="730"/>
                  </a:moveTo>
                  <a:cubicBezTo>
                    <a:pt x="764" y="730"/>
                    <a:pt x="764" y="730"/>
                    <a:pt x="764" y="730"/>
                  </a:cubicBezTo>
                  <a:cubicBezTo>
                    <a:pt x="761" y="730"/>
                    <a:pt x="758" y="729"/>
                    <a:pt x="757" y="727"/>
                  </a:cubicBezTo>
                  <a:cubicBezTo>
                    <a:pt x="754" y="724"/>
                    <a:pt x="755" y="720"/>
                    <a:pt x="755" y="720"/>
                  </a:cubicBezTo>
                  <a:cubicBezTo>
                    <a:pt x="755" y="719"/>
                    <a:pt x="763" y="672"/>
                    <a:pt x="773" y="658"/>
                  </a:cubicBezTo>
                  <a:cubicBezTo>
                    <a:pt x="782" y="644"/>
                    <a:pt x="798" y="644"/>
                    <a:pt x="800" y="644"/>
                  </a:cubicBezTo>
                  <a:cubicBezTo>
                    <a:pt x="800" y="644"/>
                    <a:pt x="800" y="644"/>
                    <a:pt x="800" y="644"/>
                  </a:cubicBezTo>
                  <a:cubicBezTo>
                    <a:pt x="821" y="644"/>
                    <a:pt x="821" y="644"/>
                    <a:pt x="821" y="644"/>
                  </a:cubicBezTo>
                  <a:cubicBezTo>
                    <a:pt x="821" y="644"/>
                    <a:pt x="843" y="641"/>
                    <a:pt x="853" y="658"/>
                  </a:cubicBezTo>
                  <a:cubicBezTo>
                    <a:pt x="855" y="661"/>
                    <a:pt x="858" y="666"/>
                    <a:pt x="860" y="672"/>
                  </a:cubicBezTo>
                  <a:cubicBezTo>
                    <a:pt x="850" y="677"/>
                    <a:pt x="843" y="683"/>
                    <a:pt x="837" y="691"/>
                  </a:cubicBezTo>
                  <a:cubicBezTo>
                    <a:pt x="832" y="699"/>
                    <a:pt x="826" y="712"/>
                    <a:pt x="821" y="730"/>
                  </a:cubicBezTo>
                  <a:lnTo>
                    <a:pt x="765" y="730"/>
                  </a:lnTo>
                  <a:close/>
                  <a:moveTo>
                    <a:pt x="970" y="802"/>
                  </a:moveTo>
                  <a:cubicBezTo>
                    <a:pt x="970" y="802"/>
                    <a:pt x="970" y="802"/>
                    <a:pt x="970" y="802"/>
                  </a:cubicBezTo>
                  <a:cubicBezTo>
                    <a:pt x="837" y="802"/>
                    <a:pt x="837" y="802"/>
                    <a:pt x="837" y="802"/>
                  </a:cubicBezTo>
                  <a:cubicBezTo>
                    <a:pt x="837" y="802"/>
                    <a:pt x="837" y="802"/>
                    <a:pt x="837" y="802"/>
                  </a:cubicBezTo>
                  <a:cubicBezTo>
                    <a:pt x="831" y="802"/>
                    <a:pt x="827" y="801"/>
                    <a:pt x="825" y="798"/>
                  </a:cubicBezTo>
                  <a:cubicBezTo>
                    <a:pt x="821" y="793"/>
                    <a:pt x="822" y="787"/>
                    <a:pt x="822" y="787"/>
                  </a:cubicBezTo>
                  <a:cubicBezTo>
                    <a:pt x="822" y="786"/>
                    <a:pt x="833" y="720"/>
                    <a:pt x="848" y="699"/>
                  </a:cubicBezTo>
                  <a:cubicBezTo>
                    <a:pt x="861" y="680"/>
                    <a:pt x="883" y="680"/>
                    <a:pt x="887" y="680"/>
                  </a:cubicBezTo>
                  <a:cubicBezTo>
                    <a:pt x="887" y="680"/>
                    <a:pt x="887" y="680"/>
                    <a:pt x="887" y="680"/>
                  </a:cubicBezTo>
                  <a:cubicBezTo>
                    <a:pt x="916" y="680"/>
                    <a:pt x="916" y="680"/>
                    <a:pt x="916" y="680"/>
                  </a:cubicBezTo>
                  <a:cubicBezTo>
                    <a:pt x="916" y="680"/>
                    <a:pt x="917" y="679"/>
                    <a:pt x="920" y="679"/>
                  </a:cubicBezTo>
                  <a:cubicBezTo>
                    <a:pt x="928" y="679"/>
                    <a:pt x="950" y="681"/>
                    <a:pt x="961" y="700"/>
                  </a:cubicBezTo>
                  <a:cubicBezTo>
                    <a:pt x="979" y="722"/>
                    <a:pt x="988" y="786"/>
                    <a:pt x="988" y="787"/>
                  </a:cubicBezTo>
                  <a:cubicBezTo>
                    <a:pt x="988" y="801"/>
                    <a:pt x="972" y="802"/>
                    <a:pt x="970" y="802"/>
                  </a:cubicBezTo>
                  <a:close/>
                  <a:moveTo>
                    <a:pt x="1041" y="728"/>
                  </a:moveTo>
                  <a:cubicBezTo>
                    <a:pt x="1038" y="730"/>
                    <a:pt x="1035" y="730"/>
                    <a:pt x="1034" y="730"/>
                  </a:cubicBezTo>
                  <a:cubicBezTo>
                    <a:pt x="989" y="730"/>
                    <a:pt x="989" y="730"/>
                    <a:pt x="989" y="730"/>
                  </a:cubicBezTo>
                  <a:cubicBezTo>
                    <a:pt x="984" y="713"/>
                    <a:pt x="979" y="700"/>
                    <a:pt x="973" y="693"/>
                  </a:cubicBezTo>
                  <a:cubicBezTo>
                    <a:pt x="966" y="681"/>
                    <a:pt x="955" y="673"/>
                    <a:pt x="942" y="669"/>
                  </a:cubicBezTo>
                  <a:cubicBezTo>
                    <a:pt x="944" y="664"/>
                    <a:pt x="946" y="660"/>
                    <a:pt x="948" y="658"/>
                  </a:cubicBezTo>
                  <a:cubicBezTo>
                    <a:pt x="957" y="644"/>
                    <a:pt x="973" y="644"/>
                    <a:pt x="975" y="644"/>
                  </a:cubicBezTo>
                  <a:cubicBezTo>
                    <a:pt x="975" y="644"/>
                    <a:pt x="975" y="644"/>
                    <a:pt x="975" y="644"/>
                  </a:cubicBezTo>
                  <a:cubicBezTo>
                    <a:pt x="995" y="644"/>
                    <a:pt x="995" y="644"/>
                    <a:pt x="995" y="644"/>
                  </a:cubicBezTo>
                  <a:cubicBezTo>
                    <a:pt x="995" y="644"/>
                    <a:pt x="1017" y="641"/>
                    <a:pt x="1027" y="658"/>
                  </a:cubicBezTo>
                  <a:cubicBezTo>
                    <a:pt x="1039" y="674"/>
                    <a:pt x="1046" y="719"/>
                    <a:pt x="1046" y="719"/>
                  </a:cubicBezTo>
                  <a:cubicBezTo>
                    <a:pt x="1046" y="724"/>
                    <a:pt x="1044" y="726"/>
                    <a:pt x="1041" y="728"/>
                  </a:cubicBezTo>
                  <a:close/>
                </a:path>
              </a:pathLst>
            </a:custGeom>
            <a:solidFill>
              <a:schemeClr val="bg2"/>
            </a:solidFill>
            <a:ln>
              <a:noFill/>
            </a:ln>
            <a:extLst/>
          </p:spPr>
          <p:txBody>
            <a:bodyPr vert="horz" wrap="square" lIns="51439" tIns="25720" rIns="51439" bIns="25720" numCol="1" anchor="t" anchorCtr="0" compatLnSpc="1">
              <a:prstTxWarp prst="textNoShape">
                <a:avLst/>
              </a:prstTxWarp>
            </a:bodyPr>
            <a:lstStyle/>
            <a:p>
              <a:pPr defTabSz="513827"/>
              <a:endParaRPr lang="fr-FR" dirty="0">
                <a:solidFill>
                  <a:srgbClr val="FFFFFF">
                    <a:lumMod val="50000"/>
                  </a:srgbClr>
                </a:solidFill>
              </a:endParaRPr>
            </a:p>
          </p:txBody>
        </p:sp>
        <p:sp>
          <p:nvSpPr>
            <p:cNvPr id="34" name="Oval 33"/>
            <p:cNvSpPr/>
            <p:nvPr/>
          </p:nvSpPr>
          <p:spPr>
            <a:xfrm>
              <a:off x="7812967" y="1674773"/>
              <a:ext cx="57974" cy="57974"/>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35" name="Oval 34"/>
            <p:cNvSpPr/>
            <p:nvPr/>
          </p:nvSpPr>
          <p:spPr>
            <a:xfrm>
              <a:off x="8014464" y="1479798"/>
              <a:ext cx="134870" cy="134871"/>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36" name="Oval 35"/>
            <p:cNvSpPr/>
            <p:nvPr/>
          </p:nvSpPr>
          <p:spPr>
            <a:xfrm>
              <a:off x="7996349" y="1764998"/>
              <a:ext cx="143276" cy="143276"/>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37" name="Oval 36"/>
            <p:cNvSpPr/>
            <p:nvPr/>
          </p:nvSpPr>
          <p:spPr>
            <a:xfrm>
              <a:off x="7916631" y="1626456"/>
              <a:ext cx="115948" cy="115948"/>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38" name="Oval 37"/>
            <p:cNvSpPr/>
            <p:nvPr/>
          </p:nvSpPr>
          <p:spPr>
            <a:xfrm>
              <a:off x="8169959" y="1625931"/>
              <a:ext cx="191749" cy="191749"/>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39" name="Oval 38"/>
            <p:cNvSpPr/>
            <p:nvPr/>
          </p:nvSpPr>
          <p:spPr>
            <a:xfrm>
              <a:off x="8392931" y="1499925"/>
              <a:ext cx="115948" cy="115948"/>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sp>
          <p:nvSpPr>
            <p:cNvPr id="40" name="Oval 39"/>
            <p:cNvSpPr/>
            <p:nvPr/>
          </p:nvSpPr>
          <p:spPr>
            <a:xfrm>
              <a:off x="8414058" y="1744570"/>
              <a:ext cx="143276" cy="143276"/>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latin typeface="CiscoSansTT ExtraLight"/>
              </a:endParaRPr>
            </a:p>
          </p:txBody>
        </p:sp>
        <p:cxnSp>
          <p:nvCxnSpPr>
            <p:cNvPr id="41" name="Straight Connector 40"/>
            <p:cNvCxnSpPr/>
            <p:nvPr/>
          </p:nvCxnSpPr>
          <p:spPr>
            <a:xfrm rot="21420000">
              <a:off x="8032579" y="1684430"/>
              <a:ext cx="137380" cy="37376"/>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V="1">
              <a:off x="7858864" y="1684430"/>
              <a:ext cx="66825" cy="19330"/>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8003522" y="1596554"/>
              <a:ext cx="54224" cy="37825"/>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flipV="1">
              <a:off x="7993390" y="1732748"/>
              <a:ext cx="48186" cy="46883"/>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8309784" y="1584359"/>
              <a:ext cx="103848" cy="67422"/>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327588" y="1765445"/>
              <a:ext cx="101414" cy="47074"/>
            </a:xfrm>
            <a:prstGeom prst="line">
              <a:avLst/>
            </a:prstGeom>
            <a:ln w="127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pic>
          <p:nvPicPr>
            <p:cNvPr id="47" name="Picture 9" descr="C:\Share\Rajesh\backup(15112012)\CiscoStock\Icons\Kubric\Conference_1086_128.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8182623" y="1638033"/>
              <a:ext cx="157040" cy="157041"/>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8" descr="C:\Users\praveku5\Desktop\Sudhakar\Kubrik Icons\256 Pixel Size\Conference_1086_256.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183771" y="1638034"/>
              <a:ext cx="153420" cy="153419"/>
            </a:xfrm>
            <a:prstGeom prst="rect">
              <a:avLst/>
            </a:prstGeom>
            <a:noFill/>
            <a:extLst>
              <a:ext uri="{909E8E84-426E-40DD-AFC4-6F175D3DCCD1}">
                <a14:hiddenFill xmlns:a14="http://schemas.microsoft.com/office/drawing/2010/main">
                  <a:solidFill>
                    <a:srgbClr val="FFFFFF"/>
                  </a:solidFill>
                </a14:hiddenFill>
              </a:ext>
            </a:extLst>
          </p:spPr>
        </p:pic>
        <p:sp>
          <p:nvSpPr>
            <p:cNvPr id="49" name="Oval 48"/>
            <p:cNvSpPr/>
            <p:nvPr/>
          </p:nvSpPr>
          <p:spPr>
            <a:xfrm>
              <a:off x="8173487" y="1625931"/>
              <a:ext cx="186588" cy="186588"/>
            </a:xfrm>
            <a:prstGeom prst="ellipse">
              <a:avLst/>
            </a:prstGeom>
            <a:solidFill>
              <a:schemeClr val="accent4">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fr-FR" dirty="0">
                <a:solidFill>
                  <a:srgbClr val="FFFFFF"/>
                </a:solidFill>
              </a:endParaRPr>
            </a:p>
          </p:txBody>
        </p:sp>
        <p:pic>
          <p:nvPicPr>
            <p:cNvPr id="50" name="Picture 8" descr="C:\Users\praveku5\Desktop\Sudhakar\Kubrik Icons\256 Pixel Size\Conference_1086_256.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8190071" y="1642515"/>
              <a:ext cx="153420" cy="153419"/>
            </a:xfrm>
            <a:prstGeom prst="rect">
              <a:avLst/>
            </a:prstGeom>
            <a:noFill/>
            <a:extLst>
              <a:ext uri="{909E8E84-426E-40DD-AFC4-6F175D3DCCD1}">
                <a14:hiddenFill xmlns:a14="http://schemas.microsoft.com/office/drawing/2010/main">
                  <a:solidFill>
                    <a:srgbClr val="FFFFFF"/>
                  </a:solidFill>
                </a14:hiddenFill>
              </a:ext>
            </a:extLst>
          </p:spPr>
        </p:pic>
      </p:grpSp>
      <p:sp>
        <p:nvSpPr>
          <p:cNvPr id="56" name="Rectangle 55"/>
          <p:cNvSpPr/>
          <p:nvPr/>
        </p:nvSpPr>
        <p:spPr bwMode="auto">
          <a:xfrm>
            <a:off x="6757689" y="732129"/>
            <a:ext cx="1690492" cy="1554703"/>
          </a:xfrm>
          <a:prstGeom prst="rect">
            <a:avLst/>
          </a:prstGeom>
          <a:blipFill dpi="0" rotWithShape="1">
            <a:blip r:embed="rId13">
              <a:alphaModFix amt="20000"/>
            </a:blip>
            <a:srcRect/>
            <a:stretch>
              <a:fillRect l="-5760" t="-10855" r="-3140" b="-9785"/>
            </a:stretch>
          </a:blipFill>
          <a:ln w="12700" cap="flat">
            <a:noFill/>
            <a:miter lim="800000"/>
            <a:headEnd type="none" w="med" len="med"/>
            <a:tailEnd type="none" w="med" len="med"/>
          </a:ln>
          <a:effectLst/>
        </p:spPr>
        <p:txBody>
          <a:bodyPr lIns="0" tIns="0" rIns="0" bIns="0" rtlCol="0" anchor="ctr"/>
          <a:lstStyle/>
          <a:p>
            <a:pPr algn="ctr" defTabSz="385798"/>
            <a:endParaRPr lang="fr-FR" sz="1100" dirty="0">
              <a:solidFill>
                <a:srgbClr val="FFFFFF"/>
              </a:solidFill>
              <a:ea typeface="Arial" pitchFamily="-107" charset="0"/>
              <a:cs typeface="Arial" pitchFamily="-107" charset="0"/>
              <a:sym typeface="Arial" pitchFamily="-107" charset="0"/>
            </a:endParaRPr>
          </a:p>
        </p:txBody>
      </p:sp>
      <p:sp>
        <p:nvSpPr>
          <p:cNvPr id="57" name="Rectangle 56"/>
          <p:cNvSpPr/>
          <p:nvPr/>
        </p:nvSpPr>
        <p:spPr bwMode="auto">
          <a:xfrm>
            <a:off x="6672605" y="3660196"/>
            <a:ext cx="1690492" cy="1554703"/>
          </a:xfrm>
          <a:prstGeom prst="rect">
            <a:avLst/>
          </a:prstGeom>
          <a:blipFill dpi="0" rotWithShape="1">
            <a:blip r:embed="rId13">
              <a:alphaModFix amt="20000"/>
            </a:blip>
            <a:srcRect/>
            <a:stretch>
              <a:fillRect l="-5760" t="-10855" r="-3140" b="-9785"/>
            </a:stretch>
          </a:blipFill>
          <a:ln w="12700" cap="flat">
            <a:noFill/>
            <a:miter lim="800000"/>
            <a:headEnd type="none" w="med" len="med"/>
            <a:tailEnd type="none" w="med" len="med"/>
          </a:ln>
          <a:effectLst/>
        </p:spPr>
        <p:txBody>
          <a:bodyPr lIns="0" tIns="0" rIns="0" bIns="0" rtlCol="0" anchor="ctr"/>
          <a:lstStyle/>
          <a:p>
            <a:pPr algn="ctr" defTabSz="385798"/>
            <a:endParaRPr lang="fr-FR" sz="1100" dirty="0">
              <a:solidFill>
                <a:srgbClr val="FFFFFF"/>
              </a:solidFill>
              <a:ea typeface="Arial" pitchFamily="-107" charset="0"/>
              <a:cs typeface="Arial" pitchFamily="-107" charset="0"/>
              <a:sym typeface="Arial" pitchFamily="-107" charset="0"/>
            </a:endParaRPr>
          </a:p>
        </p:txBody>
      </p:sp>
      <p:pic>
        <p:nvPicPr>
          <p:cNvPr id="58" name="Picture 10" descr="C:\Users\tsbutme\Desktop\New folder - Copy\30100_Device_voice_router_3139_unknown_256.png"/>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6212870" y="2220754"/>
            <a:ext cx="479231" cy="361345"/>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0" descr="C:\Users\tsbutme\Desktop\New folder - Copy\30100_Device_voice_router_3139_unknown_256.png"/>
          <p:cNvPicPr>
            <a:picLocks noChangeAspect="1" noChangeArrowheads="1"/>
          </p:cNvPicPr>
          <p:nvPr/>
        </p:nvPicPr>
        <p:blipFill>
          <a:blip r:embed="rId14" cstate="email">
            <a:extLst>
              <a:ext uri="{28A0092B-C50C-407E-A947-70E740481C1C}">
                <a14:useLocalDpi xmlns:a14="http://schemas.microsoft.com/office/drawing/2010/main" val="0"/>
              </a:ext>
            </a:extLst>
          </a:blip>
          <a:srcRect/>
          <a:stretch>
            <a:fillRect/>
          </a:stretch>
        </p:blipFill>
        <p:spPr bwMode="auto">
          <a:xfrm>
            <a:off x="5964253" y="4578256"/>
            <a:ext cx="479231" cy="361345"/>
          </a:xfrm>
          <a:prstGeom prst="rect">
            <a:avLst/>
          </a:prstGeom>
          <a:noFill/>
          <a:extLst>
            <a:ext uri="{909E8E84-426E-40DD-AFC4-6F175D3DCCD1}">
              <a14:hiddenFill xmlns:a14="http://schemas.microsoft.com/office/drawing/2010/main">
                <a:solidFill>
                  <a:srgbClr val="FFFFFF"/>
                </a:solidFill>
              </a14:hiddenFill>
            </a:ext>
          </a:extLst>
        </p:spPr>
      </p:pic>
      <p:cxnSp>
        <p:nvCxnSpPr>
          <p:cNvPr id="61" name="Straight Connector 60"/>
          <p:cNvCxnSpPr>
            <a:cxnSpLocks noChangeShapeType="1"/>
            <a:stCxn id="19" idx="3"/>
          </p:cNvCxnSpPr>
          <p:nvPr/>
        </p:nvCxnSpPr>
        <p:spPr bwMode="auto">
          <a:xfrm flipV="1">
            <a:off x="3048001" y="2582099"/>
            <a:ext cx="3135883" cy="454725"/>
          </a:xfrm>
          <a:prstGeom prst="line">
            <a:avLst/>
          </a:prstGeom>
          <a:noFill/>
          <a:ln w="38100">
            <a:solidFill>
              <a:srgbClr val="0070C0"/>
            </a:solidFill>
            <a:prstDash val="sysDot"/>
            <a:round/>
            <a:headEnd/>
            <a:tailEnd/>
          </a:ln>
          <a:extLst>
            <a:ext uri="{909E8E84-426E-40DD-AFC4-6F175D3DCCD1}">
              <a14:hiddenFill xmlns:a14="http://schemas.microsoft.com/office/drawing/2010/main">
                <a:noFill/>
              </a14:hiddenFill>
            </a:ext>
          </a:extLst>
        </p:spPr>
      </p:cxnSp>
      <p:cxnSp>
        <p:nvCxnSpPr>
          <p:cNvPr id="64" name="Straight Connector 63"/>
          <p:cNvCxnSpPr>
            <a:cxnSpLocks noChangeShapeType="1"/>
            <a:stCxn id="19" idx="3"/>
            <a:endCxn id="59" idx="1"/>
          </p:cNvCxnSpPr>
          <p:nvPr/>
        </p:nvCxnSpPr>
        <p:spPr bwMode="auto">
          <a:xfrm>
            <a:off x="3048001" y="3036824"/>
            <a:ext cx="2916252" cy="1722105"/>
          </a:xfrm>
          <a:prstGeom prst="line">
            <a:avLst/>
          </a:prstGeom>
          <a:noFill/>
          <a:ln w="38100">
            <a:solidFill>
              <a:srgbClr val="0070C0"/>
            </a:solidFill>
            <a:prstDash val="sysDot"/>
            <a:round/>
            <a:headEnd/>
            <a:tailEnd/>
          </a:ln>
          <a:extLst>
            <a:ext uri="{909E8E84-426E-40DD-AFC4-6F175D3DCCD1}">
              <a14:hiddenFill xmlns:a14="http://schemas.microsoft.com/office/drawing/2010/main">
                <a:noFill/>
              </a14:hiddenFill>
            </a:ext>
          </a:extLst>
        </p:spPr>
      </p:cxnSp>
      <p:sp>
        <p:nvSpPr>
          <p:cNvPr id="67" name="Rectangle 66"/>
          <p:cNvSpPr/>
          <p:nvPr/>
        </p:nvSpPr>
        <p:spPr>
          <a:xfrm>
            <a:off x="6538351" y="2717130"/>
            <a:ext cx="708934" cy="276971"/>
          </a:xfrm>
          <a:prstGeom prst="rect">
            <a:avLst/>
          </a:prstGeom>
        </p:spPr>
        <p:txBody>
          <a:bodyPr wrap="square" lIns="91412" tIns="45706" rIns="91412" bIns="45706">
            <a:spAutoFit/>
          </a:bodyPr>
          <a:lstStyle/>
          <a:p>
            <a:pPr algn="ctr" defTabSz="457200"/>
            <a:r>
              <a:rPr lang="fr-FR" sz="1200" b="1" dirty="0">
                <a:solidFill>
                  <a:srgbClr val="000000"/>
                </a:solidFill>
                <a:latin typeface="CiscoSansTT ExtraLight"/>
              </a:rPr>
              <a:t>SRST</a:t>
            </a:r>
          </a:p>
        </p:txBody>
      </p:sp>
      <p:sp>
        <p:nvSpPr>
          <p:cNvPr id="68" name="Rectangle 67"/>
          <p:cNvSpPr/>
          <p:nvPr/>
        </p:nvSpPr>
        <p:spPr>
          <a:xfrm>
            <a:off x="5829417" y="4268509"/>
            <a:ext cx="708934" cy="276971"/>
          </a:xfrm>
          <a:prstGeom prst="rect">
            <a:avLst/>
          </a:prstGeom>
        </p:spPr>
        <p:txBody>
          <a:bodyPr wrap="square" lIns="91412" tIns="45706" rIns="91412" bIns="45706">
            <a:spAutoFit/>
          </a:bodyPr>
          <a:lstStyle/>
          <a:p>
            <a:pPr algn="ctr" defTabSz="457200"/>
            <a:r>
              <a:rPr lang="fr-FR" sz="1200" b="1" dirty="0">
                <a:solidFill>
                  <a:srgbClr val="000000"/>
                </a:solidFill>
                <a:latin typeface="CiscoSansTT ExtraLight"/>
              </a:rPr>
              <a:t>SRST</a:t>
            </a:r>
          </a:p>
        </p:txBody>
      </p:sp>
      <p:sp>
        <p:nvSpPr>
          <p:cNvPr id="69" name="Rounded Rectangle 68"/>
          <p:cNvSpPr/>
          <p:nvPr/>
        </p:nvSpPr>
        <p:spPr>
          <a:xfrm>
            <a:off x="877640" y="4165271"/>
            <a:ext cx="1230243" cy="2030659"/>
          </a:xfrm>
          <a:prstGeom prst="roundRect">
            <a:avLst/>
          </a:prstGeom>
          <a:noFill/>
          <a:ln w="19050">
            <a:solidFill>
              <a:srgbClr val="0070C0"/>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t" anchorCtr="0"/>
          <a:lstStyle/>
          <a:p>
            <a:pPr algn="ctr" defTabSz="457200">
              <a:lnSpc>
                <a:spcPct val="80000"/>
              </a:lnSpc>
            </a:pPr>
            <a:r>
              <a:rPr lang="fr-FR" sz="900" b="1" dirty="0">
                <a:solidFill>
                  <a:srgbClr val="000000"/>
                </a:solidFill>
              </a:rPr>
              <a:t>Appli. de base</a:t>
            </a:r>
          </a:p>
        </p:txBody>
      </p:sp>
      <p:sp>
        <p:nvSpPr>
          <p:cNvPr id="71" name="Rounded Rectangle 70"/>
          <p:cNvSpPr/>
          <p:nvPr/>
        </p:nvSpPr>
        <p:spPr>
          <a:xfrm>
            <a:off x="2140740" y="4195258"/>
            <a:ext cx="1185700" cy="2000669"/>
          </a:xfrm>
          <a:prstGeom prst="roundRect">
            <a:avLst/>
          </a:prstGeom>
          <a:noFill/>
          <a:ln w="19050">
            <a:solidFill>
              <a:schemeClr val="accent6"/>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t" anchorCtr="0"/>
          <a:lstStyle/>
          <a:p>
            <a:pPr algn="ctr" defTabSz="457200">
              <a:lnSpc>
                <a:spcPct val="80000"/>
              </a:lnSpc>
            </a:pPr>
            <a:r>
              <a:rPr lang="fr-FR" sz="900" b="1" dirty="0">
                <a:solidFill>
                  <a:srgbClr val="000000"/>
                </a:solidFill>
              </a:rPr>
              <a:t>Gestion</a:t>
            </a:r>
          </a:p>
        </p:txBody>
      </p:sp>
      <p:sp>
        <p:nvSpPr>
          <p:cNvPr id="72" name="Rounded Rectangle 71"/>
          <p:cNvSpPr/>
          <p:nvPr/>
        </p:nvSpPr>
        <p:spPr>
          <a:xfrm>
            <a:off x="3380722" y="4204543"/>
            <a:ext cx="719498" cy="1991300"/>
          </a:xfrm>
          <a:prstGeom prst="roundRect">
            <a:avLst/>
          </a:prstGeom>
          <a:noFill/>
          <a:ln w="19050">
            <a:solidFill>
              <a:schemeClr val="tx2">
                <a:lumMod val="40000"/>
                <a:lumOff val="60000"/>
              </a:schemeClr>
            </a:solidFill>
            <a:prstDash val="sysDash"/>
          </a:ln>
          <a:effectLst/>
        </p:spPr>
        <p:style>
          <a:lnRef idx="2">
            <a:schemeClr val="accent1">
              <a:shade val="50000"/>
            </a:schemeClr>
          </a:lnRef>
          <a:fillRef idx="1">
            <a:schemeClr val="accent1"/>
          </a:fillRef>
          <a:effectRef idx="0">
            <a:schemeClr val="accent1"/>
          </a:effectRef>
          <a:fontRef idx="minor">
            <a:schemeClr val="lt1"/>
          </a:fontRef>
        </p:style>
        <p:txBody>
          <a:bodyPr lIns="68586" tIns="34294" rIns="68586" bIns="34294" rtlCol="0" anchor="t" anchorCtr="0"/>
          <a:lstStyle/>
          <a:p>
            <a:pPr algn="ctr" defTabSz="457200">
              <a:lnSpc>
                <a:spcPct val="80000"/>
              </a:lnSpc>
            </a:pPr>
            <a:endParaRPr lang="fr-FR" sz="900" b="1" dirty="0">
              <a:solidFill>
                <a:srgbClr val="000000"/>
              </a:solidFill>
            </a:endParaRPr>
          </a:p>
        </p:txBody>
      </p:sp>
      <p:sp>
        <p:nvSpPr>
          <p:cNvPr id="62" name="Rectangle 61"/>
          <p:cNvSpPr/>
          <p:nvPr/>
        </p:nvSpPr>
        <p:spPr>
          <a:xfrm>
            <a:off x="6361471" y="5388843"/>
            <a:ext cx="2312759" cy="369304"/>
          </a:xfrm>
          <a:prstGeom prst="rect">
            <a:avLst/>
          </a:prstGeom>
        </p:spPr>
        <p:txBody>
          <a:bodyPr wrap="square" lIns="91412" tIns="45706" rIns="91412" bIns="45706">
            <a:spAutoFit/>
          </a:bodyPr>
          <a:lstStyle/>
          <a:p>
            <a:pPr algn="ctr" defTabSz="457200"/>
            <a:r>
              <a:rPr lang="fr-FR" dirty="0">
                <a:solidFill>
                  <a:srgbClr val="000000"/>
                </a:solidFill>
                <a:latin typeface="CiscoSansTT ExtraLight"/>
              </a:rPr>
              <a:t>Sites secondaires</a:t>
            </a:r>
          </a:p>
        </p:txBody>
      </p:sp>
      <p:sp>
        <p:nvSpPr>
          <p:cNvPr id="63" name="Rectangle 62"/>
          <p:cNvSpPr/>
          <p:nvPr/>
        </p:nvSpPr>
        <p:spPr>
          <a:xfrm>
            <a:off x="-48599" y="3569543"/>
            <a:ext cx="1852392" cy="369304"/>
          </a:xfrm>
          <a:prstGeom prst="rect">
            <a:avLst/>
          </a:prstGeom>
        </p:spPr>
        <p:txBody>
          <a:bodyPr wrap="square" lIns="91412" tIns="45706" rIns="91412" bIns="45706">
            <a:spAutoFit/>
          </a:bodyPr>
          <a:lstStyle/>
          <a:p>
            <a:pPr algn="ctr" defTabSz="457200"/>
            <a:r>
              <a:rPr lang="fr-FR" b="1" dirty="0">
                <a:solidFill>
                  <a:srgbClr val="000000"/>
                </a:solidFill>
                <a:latin typeface="CiscoSansTT ExtraLight"/>
              </a:rPr>
              <a:t>Site principal</a:t>
            </a:r>
          </a:p>
        </p:txBody>
      </p:sp>
    </p:spTree>
    <p:extLst>
      <p:ext uri="{BB962C8B-B14F-4D97-AF65-F5344CB8AC3E}">
        <p14:creationId xmlns:p14="http://schemas.microsoft.com/office/powerpoint/2010/main" val="3937927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0" y="1003241"/>
            <a:ext cx="9144000" cy="4590421"/>
          </a:xfrm>
          <a:prstGeom prst="roundRect">
            <a:avLst>
              <a:gd name="adj" fmla="val 0"/>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046049" tIns="365729" rIns="121909" bIns="60955" rtlCol="0" anchor="ctr"/>
          <a:lstStyle/>
          <a:p>
            <a:pPr>
              <a:lnSpc>
                <a:spcPct val="90000"/>
              </a:lnSpc>
              <a:spcBef>
                <a:spcPts val="800"/>
              </a:spcBef>
            </a:pPr>
            <a:endParaRPr lang="en-US" sz="2400" dirty="0">
              <a:solidFill>
                <a:srgbClr val="FFFFFF">
                  <a:lumMod val="50000"/>
                </a:srgbClr>
              </a:solidFill>
            </a:endParaRPr>
          </a:p>
        </p:txBody>
      </p:sp>
      <p:grpSp>
        <p:nvGrpSpPr>
          <p:cNvPr id="7" name="Group 6"/>
          <p:cNvGrpSpPr/>
          <p:nvPr/>
        </p:nvGrpSpPr>
        <p:grpSpPr>
          <a:xfrm>
            <a:off x="3732931" y="2392910"/>
            <a:ext cx="1487606" cy="2501717"/>
            <a:chOff x="5322627" y="1794681"/>
            <a:chExt cx="1487606" cy="1876288"/>
          </a:xfrm>
        </p:grpSpPr>
        <p:sp>
          <p:nvSpPr>
            <p:cNvPr id="20" name="Rounded Rectangle 19"/>
            <p:cNvSpPr/>
            <p:nvPr/>
          </p:nvSpPr>
          <p:spPr>
            <a:xfrm>
              <a:off x="5466940" y="3420149"/>
              <a:ext cx="1188720" cy="25082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121909" tIns="60955" rIns="121909" bIns="60955" rtlCol="0" anchor="ctr"/>
            <a:lstStyle/>
            <a:p>
              <a:pPr algn="ctr"/>
              <a:r>
                <a:rPr lang="en-US" sz="1600" dirty="0">
                  <a:solidFill>
                    <a:srgbClr val="000000"/>
                  </a:solidFill>
                </a:rPr>
                <a:t>DX70</a:t>
              </a: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322627" y="1794681"/>
              <a:ext cx="1487606" cy="1501253"/>
            </a:xfrm>
            <a:prstGeom prst="rect">
              <a:avLst/>
            </a:prstGeom>
          </p:spPr>
        </p:pic>
      </p:grpSp>
      <p:grpSp>
        <p:nvGrpSpPr>
          <p:cNvPr id="6" name="Group 5"/>
          <p:cNvGrpSpPr/>
          <p:nvPr/>
        </p:nvGrpSpPr>
        <p:grpSpPr>
          <a:xfrm>
            <a:off x="1421076" y="2064411"/>
            <a:ext cx="2108579" cy="2810173"/>
            <a:chOff x="6762466" y="1548306"/>
            <a:chExt cx="2108579" cy="2107630"/>
          </a:xfrm>
        </p:grpSpPr>
        <p:sp>
          <p:nvSpPr>
            <p:cNvPr id="31" name="Rounded Rectangle 30"/>
            <p:cNvSpPr/>
            <p:nvPr/>
          </p:nvSpPr>
          <p:spPr>
            <a:xfrm>
              <a:off x="7306989" y="3405116"/>
              <a:ext cx="1188720" cy="25082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121909" tIns="60955" rIns="121909" bIns="60955" rtlCol="0" anchor="ctr"/>
            <a:lstStyle/>
            <a:p>
              <a:pPr algn="ctr"/>
              <a:r>
                <a:rPr lang="en-US" sz="1600" dirty="0">
                  <a:solidFill>
                    <a:srgbClr val="000000"/>
                  </a:solidFill>
                </a:rPr>
                <a:t>DX80</a:t>
              </a:r>
            </a:p>
          </p:txBody>
        </p:sp>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762466" y="1548306"/>
              <a:ext cx="2108579" cy="1866909"/>
            </a:xfrm>
            <a:prstGeom prst="rect">
              <a:avLst/>
            </a:prstGeom>
          </p:spPr>
        </p:pic>
      </p:grpSp>
      <p:grpSp>
        <p:nvGrpSpPr>
          <p:cNvPr id="12" name="Group 11"/>
          <p:cNvGrpSpPr/>
          <p:nvPr/>
        </p:nvGrpSpPr>
        <p:grpSpPr>
          <a:xfrm>
            <a:off x="5240743" y="2591253"/>
            <a:ext cx="1528550" cy="2303373"/>
            <a:chOff x="3712191" y="1943439"/>
            <a:chExt cx="1528550" cy="1727530"/>
          </a:xfrm>
        </p:grpSpPr>
        <p:sp>
          <p:nvSpPr>
            <p:cNvPr id="18" name="Rounded Rectangle 17"/>
            <p:cNvSpPr/>
            <p:nvPr/>
          </p:nvSpPr>
          <p:spPr>
            <a:xfrm>
              <a:off x="4018188" y="3420149"/>
              <a:ext cx="1188720" cy="25082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121909" tIns="60955" rIns="121909" bIns="60955" rtlCol="0" anchor="ctr"/>
            <a:lstStyle/>
            <a:p>
              <a:pPr algn="ctr"/>
              <a:r>
                <a:rPr lang="en-US" sz="1600" dirty="0">
                  <a:solidFill>
                    <a:srgbClr val="000000"/>
                  </a:solidFill>
                </a:rPr>
                <a:t>DX650</a:t>
              </a:r>
            </a:p>
          </p:txBody>
        </p:sp>
        <p:pic>
          <p:nvPicPr>
            <p:cNvPr id="2" name="Picture 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712191" y="1943439"/>
              <a:ext cx="1528550" cy="1461677"/>
            </a:xfrm>
            <a:prstGeom prst="rect">
              <a:avLst/>
            </a:prstGeom>
          </p:spPr>
        </p:pic>
      </p:grpSp>
      <p:sp>
        <p:nvSpPr>
          <p:cNvPr id="19" name="Freeform 18"/>
          <p:cNvSpPr/>
          <p:nvPr/>
        </p:nvSpPr>
        <p:spPr>
          <a:xfrm>
            <a:off x="4" y="1465199"/>
            <a:ext cx="1323044" cy="3433040"/>
          </a:xfrm>
          <a:custGeom>
            <a:avLst/>
            <a:gdLst>
              <a:gd name="connsiteX0" fmla="*/ 0 w 1213461"/>
              <a:gd name="connsiteY0" fmla="*/ 0 h 2574780"/>
              <a:gd name="connsiteX1" fmla="*/ 54169 w 1213461"/>
              <a:gd name="connsiteY1" fmla="*/ 2735 h 2574780"/>
              <a:gd name="connsiteX2" fmla="*/ 1213461 w 1213461"/>
              <a:gd name="connsiteY2" fmla="*/ 1287390 h 2574780"/>
              <a:gd name="connsiteX3" fmla="*/ 54169 w 1213461"/>
              <a:gd name="connsiteY3" fmla="*/ 2572045 h 2574780"/>
              <a:gd name="connsiteX4" fmla="*/ 0 w 1213461"/>
              <a:gd name="connsiteY4" fmla="*/ 2574780 h 2574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3461" h="2574780">
                <a:moveTo>
                  <a:pt x="0" y="0"/>
                </a:moveTo>
                <a:lnTo>
                  <a:pt x="54169" y="2735"/>
                </a:lnTo>
                <a:cubicBezTo>
                  <a:pt x="705326" y="68864"/>
                  <a:pt x="1213461" y="618787"/>
                  <a:pt x="1213461" y="1287390"/>
                </a:cubicBezTo>
                <a:cubicBezTo>
                  <a:pt x="1213461" y="1955994"/>
                  <a:pt x="705326" y="2505917"/>
                  <a:pt x="54169" y="2572045"/>
                </a:cubicBezTo>
                <a:lnTo>
                  <a:pt x="0" y="2574780"/>
                </a:lnTo>
                <a:close/>
              </a:path>
            </a:pathLst>
          </a:custGeom>
          <a:solidFill>
            <a:schemeClr val="accent5">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9" tIns="60955" rIns="121909" bIns="60955" rtlCol="0" anchor="ctr"/>
          <a:lstStyle/>
          <a:p>
            <a:pPr>
              <a:lnSpc>
                <a:spcPct val="90000"/>
              </a:lnSpc>
            </a:pPr>
            <a:r>
              <a:rPr lang="en-US" sz="3200" dirty="0" smtClean="0">
                <a:solidFill>
                  <a:srgbClr val="FFFFFF"/>
                </a:solidFill>
                <a:cs typeface="CiscoSansTT"/>
              </a:rPr>
              <a:t>Au bureau</a:t>
            </a:r>
            <a:endParaRPr lang="en-US" sz="3200" dirty="0">
              <a:solidFill>
                <a:srgbClr val="FFFFFF"/>
              </a:solidFill>
              <a:cs typeface="CiscoSansTT"/>
            </a:endParaRPr>
          </a:p>
        </p:txBody>
      </p:sp>
      <p:grpSp>
        <p:nvGrpSpPr>
          <p:cNvPr id="10" name="Group 9"/>
          <p:cNvGrpSpPr/>
          <p:nvPr/>
        </p:nvGrpSpPr>
        <p:grpSpPr>
          <a:xfrm>
            <a:off x="6775868" y="3157806"/>
            <a:ext cx="1318131" cy="1736820"/>
            <a:chOff x="2496455" y="2368354"/>
            <a:chExt cx="1318131" cy="1302615"/>
          </a:xfrm>
        </p:grpSpPr>
        <p:sp>
          <p:nvSpPr>
            <p:cNvPr id="13" name="Rounded Rectangle 12"/>
            <p:cNvSpPr/>
            <p:nvPr/>
          </p:nvSpPr>
          <p:spPr>
            <a:xfrm>
              <a:off x="2554072" y="3420149"/>
              <a:ext cx="1188720" cy="25082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121909" tIns="60955" rIns="121909" bIns="60955" rtlCol="0" anchor="ctr"/>
            <a:lstStyle/>
            <a:p>
              <a:pPr algn="ctr"/>
              <a:r>
                <a:rPr lang="en-US" sz="1600" dirty="0">
                  <a:solidFill>
                    <a:srgbClr val="000000"/>
                  </a:solidFill>
                </a:rPr>
                <a:t>8800</a:t>
              </a:r>
            </a:p>
          </p:txBody>
        </p:sp>
        <p:pic>
          <p:nvPicPr>
            <p:cNvPr id="4" name="Picture 3"/>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496455" y="2368354"/>
              <a:ext cx="1318131" cy="1054505"/>
            </a:xfrm>
            <a:prstGeom prst="rect">
              <a:avLst/>
            </a:prstGeom>
          </p:spPr>
        </p:pic>
      </p:grpSp>
      <p:grpSp>
        <p:nvGrpSpPr>
          <p:cNvPr id="9" name="Group 8"/>
          <p:cNvGrpSpPr/>
          <p:nvPr/>
        </p:nvGrpSpPr>
        <p:grpSpPr>
          <a:xfrm>
            <a:off x="7765001" y="3105575"/>
            <a:ext cx="1379001" cy="1789053"/>
            <a:chOff x="1166134" y="2329179"/>
            <a:chExt cx="1379001" cy="1341790"/>
          </a:xfrm>
        </p:grpSpPr>
        <p:sp>
          <p:nvSpPr>
            <p:cNvPr id="14" name="Rounded Rectangle 13"/>
            <p:cNvSpPr/>
            <p:nvPr/>
          </p:nvSpPr>
          <p:spPr>
            <a:xfrm>
              <a:off x="1313451" y="3420149"/>
              <a:ext cx="1188720" cy="250820"/>
            </a:xfrm>
            <a:prstGeom prst="round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121909" tIns="60955" rIns="121909" bIns="60955" rtlCol="0" anchor="ctr"/>
            <a:lstStyle/>
            <a:p>
              <a:pPr algn="ctr"/>
              <a:r>
                <a:rPr lang="en-US" sz="1600" dirty="0">
                  <a:solidFill>
                    <a:srgbClr val="000000"/>
                  </a:solidFill>
                </a:rPr>
                <a:t>7800</a:t>
              </a:r>
            </a:p>
          </p:txBody>
        </p:sp>
        <p:pic>
          <p:nvPicPr>
            <p:cNvPr id="5" name="Picture 4"/>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66134" y="2329179"/>
              <a:ext cx="1379001" cy="1103200"/>
            </a:xfrm>
            <a:prstGeom prst="rect">
              <a:avLst/>
            </a:prstGeom>
          </p:spPr>
        </p:pic>
      </p:grpSp>
      <p:grpSp>
        <p:nvGrpSpPr>
          <p:cNvPr id="21" name="Group 20"/>
          <p:cNvGrpSpPr/>
          <p:nvPr/>
        </p:nvGrpSpPr>
        <p:grpSpPr>
          <a:xfrm>
            <a:off x="7919596" y="-29498"/>
            <a:ext cx="1253575" cy="1149505"/>
            <a:chOff x="9650704" y="4823740"/>
            <a:chExt cx="2274952" cy="1710035"/>
          </a:xfrm>
        </p:grpSpPr>
        <p:sp>
          <p:nvSpPr>
            <p:cNvPr id="22" name="collaboration"/>
            <p:cNvSpPr/>
            <p:nvPr/>
          </p:nvSpPr>
          <p:spPr>
            <a:xfrm>
              <a:off x="9650704" y="4905623"/>
              <a:ext cx="2177574" cy="1628152"/>
            </a:xfrm>
            <a:prstGeom prst="roundRect">
              <a:avLst>
                <a:gd name="adj" fmla="val 5697"/>
              </a:avLst>
            </a:prstGeom>
            <a:solidFill>
              <a:srgbClr val="0E9BC2">
                <a:alpha val="8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0" rtlCol="0" anchor="ctr" anchorCtr="1"/>
            <a:lstStyle/>
            <a:p>
              <a:pPr defTabSz="912204">
                <a:lnSpc>
                  <a:spcPct val="90000"/>
                </a:lnSpc>
              </a:pPr>
              <a:endParaRPr lang="en-US" sz="2000" dirty="0">
                <a:solidFill>
                  <a:srgbClr val="FFFFFF"/>
                </a:solidFill>
                <a:latin typeface="CiscoSansTT ExtraLight" panose="020B0303020201020303" pitchFamily="34" charset="0"/>
              </a:endParaRPr>
            </a:p>
          </p:txBody>
        </p:sp>
        <p:sp>
          <p:nvSpPr>
            <p:cNvPr id="23" name="Rectangle 22"/>
            <p:cNvSpPr/>
            <p:nvPr/>
          </p:nvSpPr>
          <p:spPr>
            <a:xfrm>
              <a:off x="9731773" y="4823740"/>
              <a:ext cx="2193883" cy="869927"/>
            </a:xfrm>
            <a:prstGeom prst="rect">
              <a:avLst/>
            </a:prstGeom>
          </p:spPr>
          <p:txBody>
            <a:bodyPr wrap="square" anchor="ctr">
              <a:spAutoFit/>
            </a:bodyPr>
            <a:lstStyle/>
            <a:p>
              <a:pPr defTabSz="912204"/>
              <a:r>
                <a:rPr lang="en-US" sz="1600" dirty="0">
                  <a:solidFill>
                    <a:srgbClr val="FFFFFF"/>
                  </a:solidFill>
                  <a:latin typeface="CiscoSansTT ExtraLight"/>
                </a:rPr>
                <a:t>Les </a:t>
              </a:r>
              <a:r>
                <a:rPr lang="en-US" sz="1600" dirty="0" err="1">
                  <a:solidFill>
                    <a:srgbClr val="FFFFFF"/>
                  </a:solidFill>
                  <a:latin typeface="CiscoSansTT ExtraLight"/>
                </a:rPr>
                <a:t>terminaux</a:t>
              </a:r>
              <a:r>
                <a:rPr lang="en-US" sz="1600" dirty="0">
                  <a:solidFill>
                    <a:srgbClr val="FFFFFF"/>
                  </a:solidFill>
                  <a:latin typeface="CiscoSansTT ExtraLight"/>
                </a:rPr>
                <a:t> </a:t>
              </a:r>
            </a:p>
          </p:txBody>
        </p:sp>
        <p:sp>
          <p:nvSpPr>
            <p:cNvPr id="24" name="Freeform 8"/>
            <p:cNvSpPr>
              <a:spLocks noEditPoints="1"/>
            </p:cNvSpPr>
            <p:nvPr/>
          </p:nvSpPr>
          <p:spPr bwMode="auto">
            <a:xfrm>
              <a:off x="9923110" y="5685540"/>
              <a:ext cx="1629072" cy="518936"/>
            </a:xfrm>
            <a:custGeom>
              <a:avLst/>
              <a:gdLst>
                <a:gd name="T0" fmla="*/ 33 w 1135"/>
                <a:gd name="T1" fmla="*/ 57 h 359"/>
                <a:gd name="T2" fmla="*/ 103 w 1135"/>
                <a:gd name="T3" fmla="*/ 354 h 359"/>
                <a:gd name="T4" fmla="*/ 103 w 1135"/>
                <a:gd name="T5" fmla="*/ 39 h 359"/>
                <a:gd name="T6" fmla="*/ 0 w 1135"/>
                <a:gd name="T7" fmla="*/ 314 h 359"/>
                <a:gd name="T8" fmla="*/ 21 w 1135"/>
                <a:gd name="T9" fmla="*/ 60 h 359"/>
                <a:gd name="T10" fmla="*/ 134 w 1135"/>
                <a:gd name="T11" fmla="*/ 60 h 359"/>
                <a:gd name="T12" fmla="*/ 335 w 1135"/>
                <a:gd name="T13" fmla="*/ 314 h 359"/>
                <a:gd name="T14" fmla="*/ 189 w 1135"/>
                <a:gd name="T15" fmla="*/ 302 h 359"/>
                <a:gd name="T16" fmla="*/ 189 w 1135"/>
                <a:gd name="T17" fmla="*/ 278 h 359"/>
                <a:gd name="T18" fmla="*/ 165 w 1135"/>
                <a:gd name="T19" fmla="*/ 263 h 359"/>
                <a:gd name="T20" fmla="*/ 189 w 1135"/>
                <a:gd name="T21" fmla="*/ 263 h 359"/>
                <a:gd name="T22" fmla="*/ 165 w 1135"/>
                <a:gd name="T23" fmla="*/ 200 h 359"/>
                <a:gd name="T24" fmla="*/ 226 w 1135"/>
                <a:gd name="T25" fmla="*/ 302 h 359"/>
                <a:gd name="T26" fmla="*/ 226 w 1135"/>
                <a:gd name="T27" fmla="*/ 278 h 359"/>
                <a:gd name="T28" fmla="*/ 202 w 1135"/>
                <a:gd name="T29" fmla="*/ 263 h 359"/>
                <a:gd name="T30" fmla="*/ 226 w 1135"/>
                <a:gd name="T31" fmla="*/ 263 h 359"/>
                <a:gd name="T32" fmla="*/ 202 w 1135"/>
                <a:gd name="T33" fmla="*/ 200 h 359"/>
                <a:gd name="T34" fmla="*/ 263 w 1135"/>
                <a:gd name="T35" fmla="*/ 302 h 359"/>
                <a:gd name="T36" fmla="*/ 263 w 1135"/>
                <a:gd name="T37" fmla="*/ 278 h 359"/>
                <a:gd name="T38" fmla="*/ 239 w 1135"/>
                <a:gd name="T39" fmla="*/ 263 h 359"/>
                <a:gd name="T40" fmla="*/ 263 w 1135"/>
                <a:gd name="T41" fmla="*/ 263 h 359"/>
                <a:gd name="T42" fmla="*/ 239 w 1135"/>
                <a:gd name="T43" fmla="*/ 200 h 359"/>
                <a:gd name="T44" fmla="*/ 300 w 1135"/>
                <a:gd name="T45" fmla="*/ 302 h 359"/>
                <a:gd name="T46" fmla="*/ 300 w 1135"/>
                <a:gd name="T47" fmla="*/ 278 h 359"/>
                <a:gd name="T48" fmla="*/ 276 w 1135"/>
                <a:gd name="T49" fmla="*/ 263 h 359"/>
                <a:gd name="T50" fmla="*/ 300 w 1135"/>
                <a:gd name="T51" fmla="*/ 263 h 359"/>
                <a:gd name="T52" fmla="*/ 276 w 1135"/>
                <a:gd name="T53" fmla="*/ 200 h 359"/>
                <a:gd name="T54" fmla="*/ 300 w 1135"/>
                <a:gd name="T55" fmla="*/ 180 h 359"/>
                <a:gd name="T56" fmla="*/ 300 w 1135"/>
                <a:gd name="T57" fmla="*/ 89 h 359"/>
                <a:gd name="T58" fmla="*/ 913 w 1135"/>
                <a:gd name="T59" fmla="*/ 26 h 359"/>
                <a:gd name="T60" fmla="*/ 940 w 1135"/>
                <a:gd name="T61" fmla="*/ 0 h 359"/>
                <a:gd name="T62" fmla="*/ 940 w 1135"/>
                <a:gd name="T63" fmla="*/ 10 h 359"/>
                <a:gd name="T64" fmla="*/ 964 w 1135"/>
                <a:gd name="T65" fmla="*/ 52 h 359"/>
                <a:gd name="T66" fmla="*/ 745 w 1135"/>
                <a:gd name="T67" fmla="*/ 52 h 359"/>
                <a:gd name="T68" fmla="*/ 1135 w 1135"/>
                <a:gd name="T69" fmla="*/ 52 h 359"/>
                <a:gd name="T70" fmla="*/ 925 w 1135"/>
                <a:gd name="T71" fmla="*/ 296 h 359"/>
                <a:gd name="T72" fmla="*/ 955 w 1135"/>
                <a:gd name="T73" fmla="*/ 296 h 359"/>
                <a:gd name="T74" fmla="*/ 773 w 1135"/>
                <a:gd name="T75" fmla="*/ 76 h 359"/>
                <a:gd name="T76" fmla="*/ 1030 w 1135"/>
                <a:gd name="T77" fmla="*/ 342 h 359"/>
                <a:gd name="T78" fmla="*/ 850 w 1135"/>
                <a:gd name="T79" fmla="*/ 342 h 359"/>
                <a:gd name="T80" fmla="*/ 1003 w 1135"/>
                <a:gd name="T81" fmla="*/ 323 h 359"/>
                <a:gd name="T82" fmla="*/ 610 w 1135"/>
                <a:gd name="T83" fmla="*/ 39 h 359"/>
                <a:gd name="T84" fmla="*/ 453 w 1135"/>
                <a:gd name="T85" fmla="*/ 325 h 359"/>
                <a:gd name="T86" fmla="*/ 630 w 1135"/>
                <a:gd name="T87" fmla="*/ 325 h 359"/>
                <a:gd name="T88" fmla="*/ 541 w 1135"/>
                <a:gd name="T89" fmla="*/ 339 h 359"/>
                <a:gd name="T90" fmla="*/ 553 w 1135"/>
                <a:gd name="T91" fmla="*/ 327 h 359"/>
                <a:gd name="T92" fmla="*/ 600 w 1135"/>
                <a:gd name="T93" fmla="*/ 307 h 359"/>
                <a:gd name="T94" fmla="*/ 470 w 1135"/>
                <a:gd name="T95" fmla="*/ 68 h 359"/>
                <a:gd name="T96" fmla="*/ 612 w 1135"/>
                <a:gd name="T97" fmla="*/ 68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35" h="359">
                  <a:moveTo>
                    <a:pt x="103" y="39"/>
                  </a:moveTo>
                  <a:cubicBezTo>
                    <a:pt x="51" y="39"/>
                    <a:pt x="51" y="39"/>
                    <a:pt x="51" y="39"/>
                  </a:cubicBezTo>
                  <a:cubicBezTo>
                    <a:pt x="41" y="39"/>
                    <a:pt x="33" y="47"/>
                    <a:pt x="33" y="57"/>
                  </a:cubicBezTo>
                  <a:cubicBezTo>
                    <a:pt x="33" y="336"/>
                    <a:pt x="33" y="336"/>
                    <a:pt x="33" y="336"/>
                  </a:cubicBezTo>
                  <a:cubicBezTo>
                    <a:pt x="33" y="346"/>
                    <a:pt x="41" y="354"/>
                    <a:pt x="51" y="354"/>
                  </a:cubicBezTo>
                  <a:cubicBezTo>
                    <a:pt x="103" y="354"/>
                    <a:pt x="103" y="354"/>
                    <a:pt x="103" y="354"/>
                  </a:cubicBezTo>
                  <a:cubicBezTo>
                    <a:pt x="113" y="354"/>
                    <a:pt x="121" y="346"/>
                    <a:pt x="121" y="336"/>
                  </a:cubicBezTo>
                  <a:cubicBezTo>
                    <a:pt x="121" y="57"/>
                    <a:pt x="121" y="57"/>
                    <a:pt x="121" y="57"/>
                  </a:cubicBezTo>
                  <a:cubicBezTo>
                    <a:pt x="121" y="47"/>
                    <a:pt x="113" y="39"/>
                    <a:pt x="103" y="39"/>
                  </a:cubicBezTo>
                  <a:close/>
                  <a:moveTo>
                    <a:pt x="21" y="332"/>
                  </a:moveTo>
                  <a:cubicBezTo>
                    <a:pt x="18" y="332"/>
                    <a:pt x="18" y="332"/>
                    <a:pt x="18" y="332"/>
                  </a:cubicBezTo>
                  <a:cubicBezTo>
                    <a:pt x="8" y="332"/>
                    <a:pt x="0" y="324"/>
                    <a:pt x="0" y="314"/>
                  </a:cubicBezTo>
                  <a:cubicBezTo>
                    <a:pt x="0" y="78"/>
                    <a:pt x="0" y="78"/>
                    <a:pt x="0" y="78"/>
                  </a:cubicBezTo>
                  <a:cubicBezTo>
                    <a:pt x="0" y="68"/>
                    <a:pt x="8" y="60"/>
                    <a:pt x="18" y="60"/>
                  </a:cubicBezTo>
                  <a:cubicBezTo>
                    <a:pt x="21" y="60"/>
                    <a:pt x="21" y="60"/>
                    <a:pt x="21" y="60"/>
                  </a:cubicBezTo>
                  <a:lnTo>
                    <a:pt x="21" y="332"/>
                  </a:lnTo>
                  <a:close/>
                  <a:moveTo>
                    <a:pt x="317" y="60"/>
                  </a:moveTo>
                  <a:cubicBezTo>
                    <a:pt x="134" y="60"/>
                    <a:pt x="134" y="60"/>
                    <a:pt x="134" y="60"/>
                  </a:cubicBezTo>
                  <a:cubicBezTo>
                    <a:pt x="134" y="332"/>
                    <a:pt x="134" y="332"/>
                    <a:pt x="134" y="332"/>
                  </a:cubicBezTo>
                  <a:cubicBezTo>
                    <a:pt x="317" y="332"/>
                    <a:pt x="317" y="332"/>
                    <a:pt x="317" y="332"/>
                  </a:cubicBezTo>
                  <a:cubicBezTo>
                    <a:pt x="327" y="332"/>
                    <a:pt x="335" y="324"/>
                    <a:pt x="335" y="314"/>
                  </a:cubicBezTo>
                  <a:cubicBezTo>
                    <a:pt x="335" y="78"/>
                    <a:pt x="335" y="78"/>
                    <a:pt x="335" y="78"/>
                  </a:cubicBezTo>
                  <a:cubicBezTo>
                    <a:pt x="335" y="68"/>
                    <a:pt x="327" y="60"/>
                    <a:pt x="317" y="60"/>
                  </a:cubicBezTo>
                  <a:close/>
                  <a:moveTo>
                    <a:pt x="189" y="302"/>
                  </a:moveTo>
                  <a:cubicBezTo>
                    <a:pt x="165" y="302"/>
                    <a:pt x="165" y="302"/>
                    <a:pt x="165" y="302"/>
                  </a:cubicBezTo>
                  <a:cubicBezTo>
                    <a:pt x="165" y="278"/>
                    <a:pt x="165" y="278"/>
                    <a:pt x="165" y="278"/>
                  </a:cubicBezTo>
                  <a:cubicBezTo>
                    <a:pt x="189" y="278"/>
                    <a:pt x="189" y="278"/>
                    <a:pt x="189" y="278"/>
                  </a:cubicBezTo>
                  <a:lnTo>
                    <a:pt x="189" y="302"/>
                  </a:lnTo>
                  <a:close/>
                  <a:moveTo>
                    <a:pt x="189" y="263"/>
                  </a:moveTo>
                  <a:cubicBezTo>
                    <a:pt x="165" y="263"/>
                    <a:pt x="165" y="263"/>
                    <a:pt x="165" y="263"/>
                  </a:cubicBezTo>
                  <a:cubicBezTo>
                    <a:pt x="165" y="239"/>
                    <a:pt x="165" y="239"/>
                    <a:pt x="165" y="239"/>
                  </a:cubicBezTo>
                  <a:cubicBezTo>
                    <a:pt x="189" y="239"/>
                    <a:pt x="189" y="239"/>
                    <a:pt x="189" y="239"/>
                  </a:cubicBezTo>
                  <a:lnTo>
                    <a:pt x="189" y="263"/>
                  </a:lnTo>
                  <a:close/>
                  <a:moveTo>
                    <a:pt x="189" y="224"/>
                  </a:moveTo>
                  <a:cubicBezTo>
                    <a:pt x="165" y="224"/>
                    <a:pt x="165" y="224"/>
                    <a:pt x="165" y="224"/>
                  </a:cubicBezTo>
                  <a:cubicBezTo>
                    <a:pt x="165" y="200"/>
                    <a:pt x="165" y="200"/>
                    <a:pt x="165" y="200"/>
                  </a:cubicBezTo>
                  <a:cubicBezTo>
                    <a:pt x="189" y="200"/>
                    <a:pt x="189" y="200"/>
                    <a:pt x="189" y="200"/>
                  </a:cubicBezTo>
                  <a:lnTo>
                    <a:pt x="189" y="224"/>
                  </a:lnTo>
                  <a:close/>
                  <a:moveTo>
                    <a:pt x="226" y="302"/>
                  </a:moveTo>
                  <a:cubicBezTo>
                    <a:pt x="202" y="302"/>
                    <a:pt x="202" y="302"/>
                    <a:pt x="202" y="302"/>
                  </a:cubicBezTo>
                  <a:cubicBezTo>
                    <a:pt x="202" y="278"/>
                    <a:pt x="202" y="278"/>
                    <a:pt x="202" y="278"/>
                  </a:cubicBezTo>
                  <a:cubicBezTo>
                    <a:pt x="226" y="278"/>
                    <a:pt x="226" y="278"/>
                    <a:pt x="226" y="278"/>
                  </a:cubicBezTo>
                  <a:lnTo>
                    <a:pt x="226" y="302"/>
                  </a:lnTo>
                  <a:close/>
                  <a:moveTo>
                    <a:pt x="226" y="263"/>
                  </a:moveTo>
                  <a:cubicBezTo>
                    <a:pt x="202" y="263"/>
                    <a:pt x="202" y="263"/>
                    <a:pt x="202" y="263"/>
                  </a:cubicBezTo>
                  <a:cubicBezTo>
                    <a:pt x="202" y="239"/>
                    <a:pt x="202" y="239"/>
                    <a:pt x="202" y="239"/>
                  </a:cubicBezTo>
                  <a:cubicBezTo>
                    <a:pt x="226" y="239"/>
                    <a:pt x="226" y="239"/>
                    <a:pt x="226" y="239"/>
                  </a:cubicBezTo>
                  <a:lnTo>
                    <a:pt x="226" y="263"/>
                  </a:lnTo>
                  <a:close/>
                  <a:moveTo>
                    <a:pt x="226" y="224"/>
                  </a:moveTo>
                  <a:cubicBezTo>
                    <a:pt x="202" y="224"/>
                    <a:pt x="202" y="224"/>
                    <a:pt x="202" y="224"/>
                  </a:cubicBezTo>
                  <a:cubicBezTo>
                    <a:pt x="202" y="200"/>
                    <a:pt x="202" y="200"/>
                    <a:pt x="202" y="200"/>
                  </a:cubicBezTo>
                  <a:cubicBezTo>
                    <a:pt x="226" y="200"/>
                    <a:pt x="226" y="200"/>
                    <a:pt x="226" y="200"/>
                  </a:cubicBezTo>
                  <a:lnTo>
                    <a:pt x="226" y="224"/>
                  </a:lnTo>
                  <a:close/>
                  <a:moveTo>
                    <a:pt x="263" y="302"/>
                  </a:moveTo>
                  <a:cubicBezTo>
                    <a:pt x="239" y="302"/>
                    <a:pt x="239" y="302"/>
                    <a:pt x="239" y="302"/>
                  </a:cubicBezTo>
                  <a:cubicBezTo>
                    <a:pt x="239" y="278"/>
                    <a:pt x="239" y="278"/>
                    <a:pt x="239" y="278"/>
                  </a:cubicBezTo>
                  <a:cubicBezTo>
                    <a:pt x="263" y="278"/>
                    <a:pt x="263" y="278"/>
                    <a:pt x="263" y="278"/>
                  </a:cubicBezTo>
                  <a:lnTo>
                    <a:pt x="263" y="302"/>
                  </a:lnTo>
                  <a:close/>
                  <a:moveTo>
                    <a:pt x="263" y="263"/>
                  </a:moveTo>
                  <a:cubicBezTo>
                    <a:pt x="239" y="263"/>
                    <a:pt x="239" y="263"/>
                    <a:pt x="239" y="263"/>
                  </a:cubicBezTo>
                  <a:cubicBezTo>
                    <a:pt x="239" y="239"/>
                    <a:pt x="239" y="239"/>
                    <a:pt x="239" y="239"/>
                  </a:cubicBezTo>
                  <a:cubicBezTo>
                    <a:pt x="263" y="239"/>
                    <a:pt x="263" y="239"/>
                    <a:pt x="263" y="239"/>
                  </a:cubicBezTo>
                  <a:lnTo>
                    <a:pt x="263" y="263"/>
                  </a:lnTo>
                  <a:close/>
                  <a:moveTo>
                    <a:pt x="263" y="224"/>
                  </a:moveTo>
                  <a:cubicBezTo>
                    <a:pt x="239" y="224"/>
                    <a:pt x="239" y="224"/>
                    <a:pt x="239" y="224"/>
                  </a:cubicBezTo>
                  <a:cubicBezTo>
                    <a:pt x="239" y="200"/>
                    <a:pt x="239" y="200"/>
                    <a:pt x="239" y="200"/>
                  </a:cubicBezTo>
                  <a:cubicBezTo>
                    <a:pt x="263" y="200"/>
                    <a:pt x="263" y="200"/>
                    <a:pt x="263" y="200"/>
                  </a:cubicBezTo>
                  <a:lnTo>
                    <a:pt x="263" y="224"/>
                  </a:lnTo>
                  <a:close/>
                  <a:moveTo>
                    <a:pt x="300" y="302"/>
                  </a:moveTo>
                  <a:cubicBezTo>
                    <a:pt x="276" y="302"/>
                    <a:pt x="276" y="302"/>
                    <a:pt x="276" y="302"/>
                  </a:cubicBezTo>
                  <a:cubicBezTo>
                    <a:pt x="276" y="278"/>
                    <a:pt x="276" y="278"/>
                    <a:pt x="276" y="278"/>
                  </a:cubicBezTo>
                  <a:cubicBezTo>
                    <a:pt x="300" y="278"/>
                    <a:pt x="300" y="278"/>
                    <a:pt x="300" y="278"/>
                  </a:cubicBezTo>
                  <a:lnTo>
                    <a:pt x="300" y="302"/>
                  </a:lnTo>
                  <a:close/>
                  <a:moveTo>
                    <a:pt x="300" y="263"/>
                  </a:moveTo>
                  <a:cubicBezTo>
                    <a:pt x="276" y="263"/>
                    <a:pt x="276" y="263"/>
                    <a:pt x="276" y="263"/>
                  </a:cubicBezTo>
                  <a:cubicBezTo>
                    <a:pt x="276" y="239"/>
                    <a:pt x="276" y="239"/>
                    <a:pt x="276" y="239"/>
                  </a:cubicBezTo>
                  <a:cubicBezTo>
                    <a:pt x="300" y="239"/>
                    <a:pt x="300" y="239"/>
                    <a:pt x="300" y="239"/>
                  </a:cubicBezTo>
                  <a:lnTo>
                    <a:pt x="300" y="263"/>
                  </a:lnTo>
                  <a:close/>
                  <a:moveTo>
                    <a:pt x="300" y="224"/>
                  </a:moveTo>
                  <a:cubicBezTo>
                    <a:pt x="276" y="224"/>
                    <a:pt x="276" y="224"/>
                    <a:pt x="276" y="224"/>
                  </a:cubicBezTo>
                  <a:cubicBezTo>
                    <a:pt x="276" y="200"/>
                    <a:pt x="276" y="200"/>
                    <a:pt x="276" y="200"/>
                  </a:cubicBezTo>
                  <a:cubicBezTo>
                    <a:pt x="300" y="200"/>
                    <a:pt x="300" y="200"/>
                    <a:pt x="300" y="200"/>
                  </a:cubicBezTo>
                  <a:lnTo>
                    <a:pt x="300" y="224"/>
                  </a:lnTo>
                  <a:close/>
                  <a:moveTo>
                    <a:pt x="300" y="180"/>
                  </a:moveTo>
                  <a:cubicBezTo>
                    <a:pt x="165" y="180"/>
                    <a:pt x="165" y="180"/>
                    <a:pt x="165" y="180"/>
                  </a:cubicBezTo>
                  <a:cubicBezTo>
                    <a:pt x="165" y="89"/>
                    <a:pt x="165" y="89"/>
                    <a:pt x="165" y="89"/>
                  </a:cubicBezTo>
                  <a:cubicBezTo>
                    <a:pt x="300" y="89"/>
                    <a:pt x="300" y="89"/>
                    <a:pt x="300" y="89"/>
                  </a:cubicBezTo>
                  <a:lnTo>
                    <a:pt x="300" y="180"/>
                  </a:lnTo>
                  <a:close/>
                  <a:moveTo>
                    <a:pt x="940" y="0"/>
                  </a:moveTo>
                  <a:cubicBezTo>
                    <a:pt x="925" y="0"/>
                    <a:pt x="913" y="12"/>
                    <a:pt x="913" y="26"/>
                  </a:cubicBezTo>
                  <a:cubicBezTo>
                    <a:pt x="913" y="41"/>
                    <a:pt x="925" y="53"/>
                    <a:pt x="940" y="53"/>
                  </a:cubicBezTo>
                  <a:cubicBezTo>
                    <a:pt x="955" y="53"/>
                    <a:pt x="967" y="41"/>
                    <a:pt x="967" y="26"/>
                  </a:cubicBezTo>
                  <a:cubicBezTo>
                    <a:pt x="967" y="12"/>
                    <a:pt x="955" y="0"/>
                    <a:pt x="940" y="0"/>
                  </a:cubicBezTo>
                  <a:close/>
                  <a:moveTo>
                    <a:pt x="940" y="42"/>
                  </a:moveTo>
                  <a:cubicBezTo>
                    <a:pt x="931" y="42"/>
                    <a:pt x="924" y="35"/>
                    <a:pt x="924" y="26"/>
                  </a:cubicBezTo>
                  <a:cubicBezTo>
                    <a:pt x="924" y="18"/>
                    <a:pt x="931" y="10"/>
                    <a:pt x="940" y="10"/>
                  </a:cubicBezTo>
                  <a:cubicBezTo>
                    <a:pt x="949" y="10"/>
                    <a:pt x="956" y="18"/>
                    <a:pt x="956" y="26"/>
                  </a:cubicBezTo>
                  <a:cubicBezTo>
                    <a:pt x="956" y="35"/>
                    <a:pt x="949" y="42"/>
                    <a:pt x="940" y="42"/>
                  </a:cubicBezTo>
                  <a:close/>
                  <a:moveTo>
                    <a:pt x="964" y="52"/>
                  </a:moveTo>
                  <a:cubicBezTo>
                    <a:pt x="958" y="58"/>
                    <a:pt x="949" y="62"/>
                    <a:pt x="940" y="62"/>
                  </a:cubicBezTo>
                  <a:cubicBezTo>
                    <a:pt x="931" y="62"/>
                    <a:pt x="922" y="58"/>
                    <a:pt x="916" y="52"/>
                  </a:cubicBezTo>
                  <a:cubicBezTo>
                    <a:pt x="745" y="52"/>
                    <a:pt x="745" y="52"/>
                    <a:pt x="745" y="52"/>
                  </a:cubicBezTo>
                  <a:cubicBezTo>
                    <a:pt x="745" y="313"/>
                    <a:pt x="745" y="313"/>
                    <a:pt x="745" y="313"/>
                  </a:cubicBezTo>
                  <a:cubicBezTo>
                    <a:pt x="1135" y="313"/>
                    <a:pt x="1135" y="313"/>
                    <a:pt x="1135" y="313"/>
                  </a:cubicBezTo>
                  <a:cubicBezTo>
                    <a:pt x="1135" y="52"/>
                    <a:pt x="1135" y="52"/>
                    <a:pt x="1135" y="52"/>
                  </a:cubicBezTo>
                  <a:lnTo>
                    <a:pt x="964" y="52"/>
                  </a:lnTo>
                  <a:close/>
                  <a:moveTo>
                    <a:pt x="955" y="296"/>
                  </a:moveTo>
                  <a:cubicBezTo>
                    <a:pt x="925" y="296"/>
                    <a:pt x="925" y="296"/>
                    <a:pt x="925" y="296"/>
                  </a:cubicBezTo>
                  <a:cubicBezTo>
                    <a:pt x="925" y="286"/>
                    <a:pt x="925" y="286"/>
                    <a:pt x="925" y="286"/>
                  </a:cubicBezTo>
                  <a:cubicBezTo>
                    <a:pt x="955" y="286"/>
                    <a:pt x="955" y="286"/>
                    <a:pt x="955" y="286"/>
                  </a:cubicBezTo>
                  <a:lnTo>
                    <a:pt x="955" y="296"/>
                  </a:lnTo>
                  <a:close/>
                  <a:moveTo>
                    <a:pt x="1107" y="274"/>
                  </a:moveTo>
                  <a:cubicBezTo>
                    <a:pt x="773" y="274"/>
                    <a:pt x="773" y="274"/>
                    <a:pt x="773" y="274"/>
                  </a:cubicBezTo>
                  <a:cubicBezTo>
                    <a:pt x="773" y="76"/>
                    <a:pt x="773" y="76"/>
                    <a:pt x="773" y="76"/>
                  </a:cubicBezTo>
                  <a:cubicBezTo>
                    <a:pt x="1107" y="76"/>
                    <a:pt x="1107" y="76"/>
                    <a:pt x="1107" y="76"/>
                  </a:cubicBezTo>
                  <a:lnTo>
                    <a:pt x="1107" y="274"/>
                  </a:lnTo>
                  <a:close/>
                  <a:moveTo>
                    <a:pt x="1030" y="342"/>
                  </a:moveTo>
                  <a:cubicBezTo>
                    <a:pt x="1039" y="359"/>
                    <a:pt x="1039" y="359"/>
                    <a:pt x="1039" y="359"/>
                  </a:cubicBezTo>
                  <a:cubicBezTo>
                    <a:pt x="841" y="359"/>
                    <a:pt x="841" y="359"/>
                    <a:pt x="841" y="359"/>
                  </a:cubicBezTo>
                  <a:cubicBezTo>
                    <a:pt x="850" y="342"/>
                    <a:pt x="850" y="342"/>
                    <a:pt x="850" y="342"/>
                  </a:cubicBezTo>
                  <a:cubicBezTo>
                    <a:pt x="870" y="342"/>
                    <a:pt x="870" y="342"/>
                    <a:pt x="870" y="342"/>
                  </a:cubicBezTo>
                  <a:cubicBezTo>
                    <a:pt x="877" y="323"/>
                    <a:pt x="877" y="323"/>
                    <a:pt x="877" y="323"/>
                  </a:cubicBezTo>
                  <a:cubicBezTo>
                    <a:pt x="1003" y="323"/>
                    <a:pt x="1003" y="323"/>
                    <a:pt x="1003" y="323"/>
                  </a:cubicBezTo>
                  <a:cubicBezTo>
                    <a:pt x="1010" y="342"/>
                    <a:pt x="1010" y="342"/>
                    <a:pt x="1010" y="342"/>
                  </a:cubicBezTo>
                  <a:lnTo>
                    <a:pt x="1030" y="342"/>
                  </a:lnTo>
                  <a:close/>
                  <a:moveTo>
                    <a:pt x="610" y="39"/>
                  </a:moveTo>
                  <a:cubicBezTo>
                    <a:pt x="473" y="39"/>
                    <a:pt x="473" y="39"/>
                    <a:pt x="473" y="39"/>
                  </a:cubicBezTo>
                  <a:cubicBezTo>
                    <a:pt x="462" y="39"/>
                    <a:pt x="453" y="48"/>
                    <a:pt x="453" y="59"/>
                  </a:cubicBezTo>
                  <a:cubicBezTo>
                    <a:pt x="453" y="325"/>
                    <a:pt x="453" y="325"/>
                    <a:pt x="453" y="325"/>
                  </a:cubicBezTo>
                  <a:cubicBezTo>
                    <a:pt x="453" y="336"/>
                    <a:pt x="462" y="345"/>
                    <a:pt x="473" y="345"/>
                  </a:cubicBezTo>
                  <a:cubicBezTo>
                    <a:pt x="610" y="345"/>
                    <a:pt x="610" y="345"/>
                    <a:pt x="610" y="345"/>
                  </a:cubicBezTo>
                  <a:cubicBezTo>
                    <a:pt x="621" y="345"/>
                    <a:pt x="630" y="336"/>
                    <a:pt x="630" y="325"/>
                  </a:cubicBezTo>
                  <a:cubicBezTo>
                    <a:pt x="630" y="59"/>
                    <a:pt x="630" y="59"/>
                    <a:pt x="630" y="59"/>
                  </a:cubicBezTo>
                  <a:cubicBezTo>
                    <a:pt x="630" y="48"/>
                    <a:pt x="621" y="39"/>
                    <a:pt x="610" y="39"/>
                  </a:cubicBezTo>
                  <a:close/>
                  <a:moveTo>
                    <a:pt x="541" y="339"/>
                  </a:moveTo>
                  <a:cubicBezTo>
                    <a:pt x="535" y="339"/>
                    <a:pt x="529" y="334"/>
                    <a:pt x="529" y="327"/>
                  </a:cubicBezTo>
                  <a:cubicBezTo>
                    <a:pt x="529" y="320"/>
                    <a:pt x="535" y="315"/>
                    <a:pt x="541" y="315"/>
                  </a:cubicBezTo>
                  <a:cubicBezTo>
                    <a:pt x="548" y="315"/>
                    <a:pt x="553" y="320"/>
                    <a:pt x="553" y="327"/>
                  </a:cubicBezTo>
                  <a:cubicBezTo>
                    <a:pt x="553" y="334"/>
                    <a:pt x="548" y="339"/>
                    <a:pt x="541" y="339"/>
                  </a:cubicBezTo>
                  <a:close/>
                  <a:moveTo>
                    <a:pt x="612" y="295"/>
                  </a:moveTo>
                  <a:cubicBezTo>
                    <a:pt x="612" y="302"/>
                    <a:pt x="607" y="307"/>
                    <a:pt x="600" y="307"/>
                  </a:cubicBezTo>
                  <a:cubicBezTo>
                    <a:pt x="482" y="307"/>
                    <a:pt x="482" y="307"/>
                    <a:pt x="482" y="307"/>
                  </a:cubicBezTo>
                  <a:cubicBezTo>
                    <a:pt x="476" y="307"/>
                    <a:pt x="470" y="302"/>
                    <a:pt x="470" y="295"/>
                  </a:cubicBezTo>
                  <a:cubicBezTo>
                    <a:pt x="470" y="68"/>
                    <a:pt x="470" y="68"/>
                    <a:pt x="470" y="68"/>
                  </a:cubicBezTo>
                  <a:cubicBezTo>
                    <a:pt x="470" y="61"/>
                    <a:pt x="476" y="56"/>
                    <a:pt x="482" y="56"/>
                  </a:cubicBezTo>
                  <a:cubicBezTo>
                    <a:pt x="600" y="56"/>
                    <a:pt x="600" y="56"/>
                    <a:pt x="600" y="56"/>
                  </a:cubicBezTo>
                  <a:cubicBezTo>
                    <a:pt x="607" y="56"/>
                    <a:pt x="612" y="61"/>
                    <a:pt x="612" y="68"/>
                  </a:cubicBezTo>
                  <a:lnTo>
                    <a:pt x="612" y="2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207" tIns="45604" rIns="91207" bIns="45604" numCol="1" anchor="t" anchorCtr="0" compatLnSpc="1">
              <a:prstTxWarp prst="textNoShape">
                <a:avLst/>
              </a:prstTxWarp>
            </a:bodyPr>
            <a:lstStyle/>
            <a:p>
              <a:pPr defTabSz="912204"/>
              <a:endParaRPr lang="en-US" sz="1900">
                <a:solidFill>
                  <a:srgbClr val="000000"/>
                </a:solidFill>
              </a:endParaRPr>
            </a:p>
          </p:txBody>
        </p:sp>
      </p:grpSp>
    </p:spTree>
    <p:extLst>
      <p:ext uri="{BB962C8B-B14F-4D97-AF65-F5344CB8AC3E}">
        <p14:creationId xmlns:p14="http://schemas.microsoft.com/office/powerpoint/2010/main" val="196676193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bwMode="auto">
          <a:xfrm>
            <a:off x="6463904" y="2266657"/>
            <a:ext cx="2097370" cy="3721437"/>
          </a:xfrm>
          <a:prstGeom prst="rect">
            <a:avLst/>
          </a:prstGeom>
          <a:solidFill>
            <a:srgbClr val="2968AF"/>
          </a:solidFill>
          <a:ln w="3175" cmpd="sng">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388" tIns="45694" rIns="91388" bIns="45694" anchor="ctr"/>
          <a:lstStyle/>
          <a:p>
            <a:pPr algn="r" defTabSz="457200">
              <a:defRPr/>
            </a:pPr>
            <a:r>
              <a:rPr lang="fr-FR" dirty="0" smtClean="0">
                <a:solidFill>
                  <a:srgbClr val="FFFFFF"/>
                </a:solidFill>
                <a:latin typeface="Arial"/>
              </a:rPr>
              <a:t> </a:t>
            </a:r>
          </a:p>
          <a:p>
            <a:pPr algn="r" defTabSz="457200">
              <a:defRPr/>
            </a:pPr>
            <a:r>
              <a:rPr lang="fr-FR" sz="1500" dirty="0">
                <a:solidFill>
                  <a:srgbClr val="FFFFFF"/>
                </a:solidFill>
                <a:latin typeface="Arial"/>
              </a:rPr>
              <a:t>Grands parcs</a:t>
            </a:r>
            <a:endParaRPr lang="fr-FR" sz="1500" dirty="0" smtClean="0">
              <a:solidFill>
                <a:srgbClr val="FFFFFF"/>
              </a:solidFill>
              <a:latin typeface="Arial"/>
            </a:endParaRPr>
          </a:p>
          <a:p>
            <a:pPr algn="r" defTabSz="457200">
              <a:defRPr/>
            </a:pPr>
            <a:r>
              <a:rPr lang="fr-FR" sz="1500" b="1" dirty="0" smtClean="0">
                <a:solidFill>
                  <a:srgbClr val="FFFFFF"/>
                </a:solidFill>
                <a:latin typeface="Arial"/>
              </a:rPr>
              <a:t>BE7000H</a:t>
            </a:r>
          </a:p>
          <a:p>
            <a:pPr algn="r" defTabSz="457200">
              <a:defRPr/>
            </a:pPr>
            <a:endParaRPr lang="fr-FR" sz="1200" dirty="0" smtClean="0">
              <a:solidFill>
                <a:srgbClr val="FFFFFF"/>
              </a:solidFill>
              <a:latin typeface="Arial"/>
            </a:endParaRPr>
          </a:p>
          <a:p>
            <a:pPr algn="r" defTabSz="457200">
              <a:defRPr/>
            </a:pPr>
            <a:r>
              <a:rPr lang="fr-FR" sz="1100" dirty="0">
                <a:solidFill>
                  <a:srgbClr val="FFFFFF"/>
                </a:solidFill>
                <a:latin typeface="Arial"/>
              </a:rPr>
              <a:t>1000+ utilisateurs</a:t>
            </a:r>
          </a:p>
          <a:p>
            <a:pPr algn="r" defTabSz="457200">
              <a:defRPr/>
            </a:pPr>
            <a:r>
              <a:rPr lang="fr-FR" sz="1100" dirty="0">
                <a:solidFill>
                  <a:srgbClr val="FFFFFF"/>
                </a:solidFill>
                <a:latin typeface="Arial"/>
              </a:rPr>
              <a:t>3000+ terminaux</a:t>
            </a:r>
          </a:p>
          <a:p>
            <a:pPr algn="r" defTabSz="457200">
              <a:defRPr/>
            </a:pPr>
            <a:r>
              <a:rPr lang="fr-FR" sz="1100" dirty="0">
                <a:solidFill>
                  <a:srgbClr val="FFFFFF"/>
                </a:solidFill>
                <a:latin typeface="Arial"/>
              </a:rPr>
              <a:t>8-10 appli.</a:t>
            </a:r>
          </a:p>
          <a:p>
            <a:pPr algn="r" defTabSz="457200">
              <a:defRPr/>
            </a:pPr>
            <a:endParaRPr lang="fr-FR" sz="1100" dirty="0">
              <a:solidFill>
                <a:srgbClr val="FFFFFF"/>
              </a:solidFill>
              <a:latin typeface="Arial"/>
            </a:endParaRPr>
          </a:p>
          <a:p>
            <a:pPr algn="r" defTabSz="457200">
              <a:defRPr/>
            </a:pPr>
            <a:r>
              <a:rPr lang="fr-FR" sz="1100" dirty="0">
                <a:solidFill>
                  <a:srgbClr val="FFFFFF"/>
                </a:solidFill>
                <a:latin typeface="Arial"/>
              </a:rPr>
              <a:t>Voix/</a:t>
            </a:r>
            <a:r>
              <a:rPr lang="fr-FR" sz="1100" dirty="0" err="1">
                <a:solidFill>
                  <a:srgbClr val="FFFFFF"/>
                </a:solidFill>
                <a:latin typeface="Arial"/>
              </a:rPr>
              <a:t>ToIP</a:t>
            </a:r>
            <a:endParaRPr lang="fr-FR" sz="1100" dirty="0">
              <a:solidFill>
                <a:srgbClr val="FFFFFF"/>
              </a:solidFill>
              <a:latin typeface="Arial"/>
            </a:endParaRPr>
          </a:p>
          <a:p>
            <a:pPr algn="r" defTabSz="457200">
              <a:defRPr/>
            </a:pPr>
            <a:r>
              <a:rPr lang="fr-FR" sz="1100" dirty="0">
                <a:solidFill>
                  <a:srgbClr val="FFFFFF"/>
                </a:solidFill>
                <a:latin typeface="Arial"/>
              </a:rPr>
              <a:t>Ponts de conférence</a:t>
            </a:r>
          </a:p>
          <a:p>
            <a:pPr algn="r" defTabSz="457200">
              <a:defRPr/>
            </a:pPr>
            <a:r>
              <a:rPr lang="fr-FR" sz="1100" dirty="0">
                <a:solidFill>
                  <a:srgbClr val="FFFFFF"/>
                </a:solidFill>
                <a:latin typeface="Arial"/>
              </a:rPr>
              <a:t>Centre de contacts</a:t>
            </a:r>
          </a:p>
          <a:p>
            <a:pPr algn="r" defTabSz="457200">
              <a:defRPr/>
            </a:pPr>
            <a:r>
              <a:rPr lang="fr-FR" sz="1100" dirty="0">
                <a:solidFill>
                  <a:srgbClr val="FFFFFF"/>
                </a:solidFill>
                <a:latin typeface="Arial"/>
              </a:rPr>
              <a:t>Appli. tierces</a:t>
            </a:r>
          </a:p>
          <a:p>
            <a:pPr algn="r" defTabSz="457200">
              <a:defRPr/>
            </a:pPr>
            <a:endParaRPr lang="fr-FR" sz="1100" dirty="0">
              <a:solidFill>
                <a:srgbClr val="FFFFFF"/>
              </a:solidFill>
              <a:latin typeface="Arial"/>
            </a:endParaRPr>
          </a:p>
          <a:p>
            <a:pPr algn="r" defTabSz="457200">
              <a:defRPr/>
            </a:pPr>
            <a:endParaRPr lang="fr-FR" sz="1000" dirty="0" smtClean="0">
              <a:solidFill>
                <a:srgbClr val="FFFFFF"/>
              </a:solidFill>
              <a:latin typeface="Arisl"/>
              <a:cs typeface="Arisl"/>
            </a:endParaRPr>
          </a:p>
          <a:p>
            <a:pPr algn="r" defTabSz="457200">
              <a:defRPr/>
            </a:pPr>
            <a:endParaRPr lang="fr-FR" sz="1100" dirty="0" smtClean="0">
              <a:solidFill>
                <a:srgbClr val="FFFFFF"/>
              </a:solidFill>
              <a:latin typeface="Arial"/>
            </a:endParaRPr>
          </a:p>
          <a:p>
            <a:pPr algn="r" defTabSz="457200">
              <a:defRPr/>
            </a:pPr>
            <a:endParaRPr lang="fr-FR" sz="1100" dirty="0" smtClean="0">
              <a:solidFill>
                <a:srgbClr val="FFFFFF"/>
              </a:solidFill>
              <a:latin typeface="Arial"/>
            </a:endParaRPr>
          </a:p>
          <a:p>
            <a:pPr algn="r" defTabSz="457200">
              <a:defRPr/>
            </a:pPr>
            <a:endParaRPr lang="fr-FR" sz="1100" dirty="0">
              <a:solidFill>
                <a:srgbClr val="FFFFFF"/>
              </a:solidFill>
              <a:latin typeface="Arial"/>
            </a:endParaRPr>
          </a:p>
        </p:txBody>
      </p:sp>
      <p:sp>
        <p:nvSpPr>
          <p:cNvPr id="2061" name="TextBox 15"/>
          <p:cNvSpPr txBox="1">
            <a:spLocks noChangeArrowheads="1"/>
          </p:cNvSpPr>
          <p:nvPr/>
        </p:nvSpPr>
        <p:spPr bwMode="auto">
          <a:xfrm>
            <a:off x="1749161" y="5827160"/>
            <a:ext cx="812867" cy="346220"/>
          </a:xfrm>
          <a:prstGeom prst="rect">
            <a:avLst/>
          </a:prstGeom>
          <a:noFill/>
          <a:ln w="9525">
            <a:noFill/>
            <a:miter lim="800000"/>
            <a:headEnd/>
            <a:tailEnd/>
          </a:ln>
        </p:spPr>
        <p:txBody>
          <a:bodyPr lIns="68550" tIns="34276" rIns="68550" bIns="34276">
            <a:spAutoFit/>
          </a:bodyPr>
          <a:lstStyle/>
          <a:p>
            <a:pPr defTabSz="457200" fontAlgn="base">
              <a:spcBef>
                <a:spcPct val="0"/>
              </a:spcBef>
              <a:spcAft>
                <a:spcPct val="0"/>
              </a:spcAft>
            </a:pPr>
            <a:endParaRPr lang="fr-FR" dirty="0">
              <a:solidFill>
                <a:srgbClr val="0096D6"/>
              </a:solidFill>
              <a:latin typeface="Calibri" pitchFamily="34" charset="0"/>
            </a:endParaRPr>
          </a:p>
        </p:txBody>
      </p:sp>
      <p:pic>
        <p:nvPicPr>
          <p:cNvPr id="28" name="Picture 2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47671" y="5089356"/>
            <a:ext cx="476631" cy="1616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4" name="Picture 3"/>
          <p:cNvPicPr>
            <a:picLocks noChangeAspect="1" noChangeArrowheads="1"/>
          </p:cNvPicPr>
          <p:nvPr/>
        </p:nvPicPr>
        <p:blipFill>
          <a:blip r:embed="rId4" cstate="email">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4875123" y="5001103"/>
            <a:ext cx="708064" cy="239371"/>
          </a:xfrm>
          <a:prstGeom prst="rect">
            <a:avLst/>
          </a:prstGeom>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 name="Right Bracket 32"/>
          <p:cNvSpPr/>
          <p:nvPr/>
        </p:nvSpPr>
        <p:spPr>
          <a:xfrm rot="16200000">
            <a:off x="5019746" y="3317329"/>
            <a:ext cx="115095" cy="1534747"/>
          </a:xfrm>
          <a:prstGeom prst="rightBracket">
            <a:avLst/>
          </a:prstGeom>
          <a:ln>
            <a:solidFill>
              <a:srgbClr val="000000"/>
            </a:solidFill>
          </a:ln>
        </p:spPr>
        <p:style>
          <a:lnRef idx="1">
            <a:schemeClr val="accent1"/>
          </a:lnRef>
          <a:fillRef idx="0">
            <a:schemeClr val="accent1"/>
          </a:fillRef>
          <a:effectRef idx="0">
            <a:schemeClr val="accent1"/>
          </a:effectRef>
          <a:fontRef idx="minor">
            <a:schemeClr val="tx1"/>
          </a:fontRef>
        </p:style>
        <p:txBody>
          <a:bodyPr lIns="68550" tIns="34276" rIns="68550" bIns="34276" rtlCol="0" anchor="ctr"/>
          <a:lstStyle/>
          <a:p>
            <a:pPr algn="ctr" defTabSz="457200"/>
            <a:endParaRPr lang="fr-FR" dirty="0">
              <a:solidFill>
                <a:srgbClr val="000000"/>
              </a:solidFill>
            </a:endParaRPr>
          </a:p>
        </p:txBody>
      </p:sp>
      <p:sp>
        <p:nvSpPr>
          <p:cNvPr id="34" name="TextBox 33"/>
          <p:cNvSpPr txBox="1"/>
          <p:nvPr/>
        </p:nvSpPr>
        <p:spPr>
          <a:xfrm>
            <a:off x="4328974" y="3974268"/>
            <a:ext cx="1401363" cy="192274"/>
          </a:xfrm>
          <a:prstGeom prst="rect">
            <a:avLst/>
          </a:prstGeom>
          <a:noFill/>
        </p:spPr>
        <p:txBody>
          <a:bodyPr wrap="square" lIns="68493" tIns="34247" rIns="68493" bIns="34247" rtlCol="0">
            <a:spAutoFit/>
          </a:bodyPr>
          <a:lstStyle/>
          <a:p>
            <a:pPr algn="ctr" defTabSz="457200"/>
            <a:r>
              <a:rPr lang="fr-FR" sz="800" dirty="0" err="1" smtClean="0">
                <a:solidFill>
                  <a:srgbClr val="000000"/>
                </a:solidFill>
                <a:latin typeface="Arial"/>
                <a:cs typeface="Arial"/>
              </a:rPr>
              <a:t>Different</a:t>
            </a:r>
            <a:r>
              <a:rPr lang="fr-FR" sz="800" dirty="0" smtClean="0">
                <a:solidFill>
                  <a:srgbClr val="000000"/>
                </a:solidFill>
                <a:latin typeface="Arial"/>
                <a:cs typeface="Arial"/>
              </a:rPr>
              <a:t> </a:t>
            </a:r>
            <a:r>
              <a:rPr lang="fr-FR" sz="800" dirty="0" err="1" smtClean="0">
                <a:solidFill>
                  <a:srgbClr val="000000"/>
                </a:solidFill>
                <a:latin typeface="Arial"/>
                <a:cs typeface="Arial"/>
              </a:rPr>
              <a:t>Capacities</a:t>
            </a:r>
            <a:endParaRPr lang="fr-FR" sz="800" dirty="0">
              <a:solidFill>
                <a:srgbClr val="000000"/>
              </a:solidFill>
              <a:latin typeface="Arial"/>
              <a:cs typeface="Arial"/>
            </a:endParaRPr>
          </a:p>
        </p:txBody>
      </p:sp>
      <p:grpSp>
        <p:nvGrpSpPr>
          <p:cNvPr id="15" name="Group 14"/>
          <p:cNvGrpSpPr/>
          <p:nvPr/>
        </p:nvGrpSpPr>
        <p:grpSpPr>
          <a:xfrm>
            <a:off x="669984" y="979268"/>
            <a:ext cx="7928408" cy="5624248"/>
            <a:chOff x="365080" y="814135"/>
            <a:chExt cx="9086418" cy="5624241"/>
          </a:xfrm>
        </p:grpSpPr>
        <p:sp>
          <p:nvSpPr>
            <p:cNvPr id="2065" name="TextBox 18"/>
            <p:cNvSpPr txBox="1">
              <a:spLocks noChangeArrowheads="1"/>
            </p:cNvSpPr>
            <p:nvPr/>
          </p:nvSpPr>
          <p:spPr bwMode="auto">
            <a:xfrm rot="16200000">
              <a:off x="-2182493" y="3361708"/>
              <a:ext cx="5624241" cy="529095"/>
            </a:xfrm>
            <a:prstGeom prst="rect">
              <a:avLst/>
            </a:prstGeom>
            <a:noFill/>
            <a:ln w="9525">
              <a:noFill/>
              <a:miter lim="800000"/>
              <a:headEnd/>
              <a:tailEnd/>
            </a:ln>
          </p:spPr>
          <p:txBody>
            <a:bodyPr wrap="square">
              <a:spAutoFit/>
            </a:bodyPr>
            <a:lstStyle/>
            <a:p>
              <a:pPr algn="ctr" defTabSz="457200" fontAlgn="base">
                <a:spcBef>
                  <a:spcPct val="0"/>
                </a:spcBef>
                <a:spcAft>
                  <a:spcPct val="0"/>
                </a:spcAft>
              </a:pPr>
              <a:r>
                <a:rPr lang="fr-FR" sz="1200" b="1" dirty="0" smtClean="0">
                  <a:solidFill>
                    <a:srgbClr val="676767"/>
                  </a:solidFill>
                </a:rPr>
                <a:t>Infrastructures internalisées</a:t>
              </a:r>
            </a:p>
            <a:p>
              <a:pPr algn="ctr" defTabSz="457200" fontAlgn="base">
                <a:spcBef>
                  <a:spcPct val="0"/>
                </a:spcBef>
                <a:spcAft>
                  <a:spcPct val="0"/>
                </a:spcAft>
              </a:pPr>
              <a:r>
                <a:rPr lang="fr-FR" sz="1200" dirty="0" smtClean="0">
                  <a:solidFill>
                    <a:srgbClr val="676767"/>
                  </a:solidFill>
                </a:rPr>
                <a:t> De la simple </a:t>
              </a:r>
              <a:r>
                <a:rPr lang="fr-FR" sz="1200" dirty="0" err="1" smtClean="0">
                  <a:solidFill>
                    <a:srgbClr val="676767"/>
                  </a:solidFill>
                </a:rPr>
                <a:t>ToIP</a:t>
              </a:r>
              <a:r>
                <a:rPr lang="fr-FR" sz="1200" dirty="0">
                  <a:solidFill>
                    <a:srgbClr val="676767"/>
                  </a:solidFill>
                </a:rPr>
                <a:t> </a:t>
              </a:r>
              <a:r>
                <a:rPr lang="fr-FR" sz="1200" dirty="0" smtClean="0">
                  <a:solidFill>
                    <a:srgbClr val="676767"/>
                  </a:solidFill>
                </a:rPr>
                <a:t>à la collaboration pleinement enrichie </a:t>
              </a:r>
              <a:endParaRPr lang="fr-FR" sz="1200" dirty="0">
                <a:solidFill>
                  <a:srgbClr val="676767"/>
                </a:solidFill>
              </a:endParaRPr>
            </a:p>
          </p:txBody>
        </p:sp>
        <p:grpSp>
          <p:nvGrpSpPr>
            <p:cNvPr id="8" name="Group 7"/>
            <p:cNvGrpSpPr/>
            <p:nvPr/>
          </p:nvGrpSpPr>
          <p:grpSpPr>
            <a:xfrm>
              <a:off x="1074962" y="1058478"/>
              <a:ext cx="8376536" cy="5273237"/>
              <a:chOff x="1074962" y="1297479"/>
              <a:chExt cx="8376536" cy="4878968"/>
            </a:xfrm>
          </p:grpSpPr>
          <p:sp>
            <p:nvSpPr>
              <p:cNvPr id="30" name="Right Bracket 29"/>
              <p:cNvSpPr/>
              <p:nvPr/>
            </p:nvSpPr>
            <p:spPr>
              <a:xfrm rot="16200000">
                <a:off x="7279592" y="636862"/>
                <a:ext cx="179961" cy="2899254"/>
              </a:xfrm>
              <a:prstGeom prst="rightBracket">
                <a:avLst/>
              </a:prstGeom>
              <a:ln>
                <a:solidFill>
                  <a:srgbClr val="676767"/>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fr-FR" dirty="0">
                  <a:solidFill>
                    <a:srgbClr val="000000"/>
                  </a:solidFill>
                </a:endParaRPr>
              </a:p>
            </p:txBody>
          </p:sp>
          <p:sp>
            <p:nvSpPr>
              <p:cNvPr id="29" name="Right Bracket 28"/>
              <p:cNvSpPr/>
              <p:nvPr/>
            </p:nvSpPr>
            <p:spPr>
              <a:xfrm rot="16200000">
                <a:off x="3281983" y="997400"/>
                <a:ext cx="226454" cy="3350146"/>
              </a:xfrm>
              <a:prstGeom prst="rightBracket">
                <a:avLst/>
              </a:prstGeom>
              <a:ln>
                <a:solidFill>
                  <a:srgbClr val="676767"/>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457200"/>
                <a:endParaRPr lang="fr-FR" dirty="0">
                  <a:solidFill>
                    <a:srgbClr val="000000"/>
                  </a:solidFill>
                </a:endParaRPr>
              </a:p>
            </p:txBody>
          </p:sp>
          <p:cxnSp>
            <p:nvCxnSpPr>
              <p:cNvPr id="13" name="Straight Arrow Connector 12"/>
              <p:cNvCxnSpPr/>
              <p:nvPr/>
            </p:nvCxnSpPr>
            <p:spPr bwMode="auto">
              <a:xfrm flipV="1">
                <a:off x="1083310" y="1297479"/>
                <a:ext cx="1" cy="4371318"/>
              </a:xfrm>
              <a:prstGeom prst="straightConnector1">
                <a:avLst/>
              </a:prstGeom>
              <a:ln w="25400">
                <a:solidFill>
                  <a:srgbClr val="676767"/>
                </a:solidFill>
                <a:tailEnd type="arrow"/>
              </a:ln>
            </p:spPr>
            <p:style>
              <a:lnRef idx="1">
                <a:schemeClr val="accent1"/>
              </a:lnRef>
              <a:fillRef idx="0">
                <a:schemeClr val="accent1"/>
              </a:fillRef>
              <a:effectRef idx="0">
                <a:schemeClr val="accent1"/>
              </a:effectRef>
              <a:fontRef idx="minor">
                <a:schemeClr val="tx1"/>
              </a:fontRef>
            </p:style>
          </p:cxnSp>
          <p:sp>
            <p:nvSpPr>
              <p:cNvPr id="2064" name="TextBox 17"/>
              <p:cNvSpPr txBox="1">
                <a:spLocks noChangeArrowheads="1"/>
              </p:cNvSpPr>
              <p:nvPr/>
            </p:nvSpPr>
            <p:spPr bwMode="auto">
              <a:xfrm>
                <a:off x="1074962" y="5934397"/>
                <a:ext cx="8333595" cy="242050"/>
              </a:xfrm>
              <a:prstGeom prst="rect">
                <a:avLst/>
              </a:prstGeom>
              <a:noFill/>
              <a:ln w="9525">
                <a:noFill/>
                <a:miter lim="800000"/>
                <a:headEnd/>
                <a:tailEnd/>
              </a:ln>
            </p:spPr>
            <p:txBody>
              <a:bodyPr wrap="square">
                <a:spAutoFit/>
              </a:bodyPr>
              <a:lstStyle/>
              <a:p>
                <a:pPr algn="ctr" defTabSz="457200" fontAlgn="base">
                  <a:spcBef>
                    <a:spcPct val="0"/>
                  </a:spcBef>
                  <a:spcAft>
                    <a:spcPct val="0"/>
                  </a:spcAft>
                </a:pPr>
                <a:r>
                  <a:rPr lang="fr-FR" sz="1100" b="1" dirty="0" smtClean="0">
                    <a:solidFill>
                      <a:srgbClr val="676767"/>
                    </a:solidFill>
                  </a:rPr>
                  <a:t>Nombre d’utilisateurs</a:t>
                </a:r>
                <a:endParaRPr lang="fr-FR" sz="1100" b="1" dirty="0">
                  <a:solidFill>
                    <a:srgbClr val="676767"/>
                  </a:solidFill>
                </a:endParaRPr>
              </a:p>
            </p:txBody>
          </p:sp>
          <p:sp>
            <p:nvSpPr>
              <p:cNvPr id="26" name="TextBox 25"/>
              <p:cNvSpPr txBox="1"/>
              <p:nvPr/>
            </p:nvSpPr>
            <p:spPr>
              <a:xfrm>
                <a:off x="1720137" y="2281051"/>
                <a:ext cx="3350146" cy="241980"/>
              </a:xfrm>
              <a:prstGeom prst="rect">
                <a:avLst/>
              </a:prstGeom>
              <a:noFill/>
            </p:spPr>
            <p:txBody>
              <a:bodyPr wrap="square" lIns="91364" tIns="45683" rIns="91364" bIns="45683" rtlCol="0">
                <a:spAutoFit/>
              </a:bodyPr>
              <a:lstStyle/>
              <a:p>
                <a:pPr algn="ctr" defTabSz="457200"/>
                <a:r>
                  <a:rPr lang="fr-FR" sz="1100" dirty="0" smtClean="0">
                    <a:solidFill>
                      <a:srgbClr val="676767"/>
                    </a:solidFill>
                    <a:latin typeface="Arial"/>
                    <a:cs typeface="Arial"/>
                  </a:rPr>
                  <a:t>Gamme BE6000</a:t>
                </a:r>
              </a:p>
            </p:txBody>
          </p:sp>
          <p:sp>
            <p:nvSpPr>
              <p:cNvPr id="31" name="TextBox 30"/>
              <p:cNvSpPr txBox="1"/>
              <p:nvPr/>
            </p:nvSpPr>
            <p:spPr>
              <a:xfrm>
                <a:off x="5908831" y="1729672"/>
                <a:ext cx="2910369" cy="241980"/>
              </a:xfrm>
              <a:prstGeom prst="rect">
                <a:avLst/>
              </a:prstGeom>
              <a:noFill/>
            </p:spPr>
            <p:txBody>
              <a:bodyPr wrap="square" lIns="91364" tIns="45683" rIns="91364" bIns="45683" rtlCol="0">
                <a:spAutoFit/>
              </a:bodyPr>
              <a:lstStyle/>
              <a:p>
                <a:pPr algn="ctr" defTabSz="457200"/>
                <a:r>
                  <a:rPr lang="fr-FR" sz="1100" dirty="0" smtClean="0">
                    <a:solidFill>
                      <a:srgbClr val="676767"/>
                    </a:solidFill>
                    <a:latin typeface="Arial"/>
                    <a:cs typeface="Arial"/>
                  </a:rPr>
                  <a:t>Gamme BE7000</a:t>
                </a:r>
                <a:endParaRPr lang="fr-FR" sz="1100" dirty="0">
                  <a:solidFill>
                    <a:srgbClr val="676767"/>
                  </a:solidFill>
                  <a:latin typeface="Arial"/>
                  <a:cs typeface="Arial"/>
                </a:endParaRPr>
              </a:p>
            </p:txBody>
          </p:sp>
          <p:sp>
            <p:nvSpPr>
              <p:cNvPr id="35" name="Rectangle 34"/>
              <p:cNvSpPr/>
              <p:nvPr/>
            </p:nvSpPr>
            <p:spPr bwMode="auto">
              <a:xfrm>
                <a:off x="5355189" y="2405191"/>
                <a:ext cx="2403709" cy="3306770"/>
              </a:xfrm>
              <a:prstGeom prst="rect">
                <a:avLst/>
              </a:prstGeom>
              <a:solidFill>
                <a:schemeClr val="accent2"/>
              </a:solidFill>
              <a:ln w="3175" cmpd="sng">
                <a:solidFill>
                  <a:schemeClr val="bg2"/>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457200">
                  <a:defRPr/>
                </a:pPr>
                <a:r>
                  <a:rPr lang="fr-FR" sz="1500" dirty="0" smtClean="0">
                    <a:solidFill>
                      <a:srgbClr val="FFFFFF"/>
                    </a:solidFill>
                    <a:latin typeface="Arial"/>
                  </a:rPr>
                  <a:t>Grands parcs</a:t>
                </a:r>
                <a:r>
                  <a:rPr lang="fr-FR" dirty="0" smtClean="0">
                    <a:solidFill>
                      <a:srgbClr val="FFFFFF"/>
                    </a:solidFill>
                    <a:latin typeface="Arial"/>
                  </a:rPr>
                  <a:t>    </a:t>
                </a:r>
              </a:p>
              <a:p>
                <a:pPr algn="r" defTabSz="457200">
                  <a:defRPr/>
                </a:pPr>
                <a:r>
                  <a:rPr lang="fr-FR" sz="1500" b="1" dirty="0" smtClean="0">
                    <a:solidFill>
                      <a:srgbClr val="FFFFFF"/>
                    </a:solidFill>
                    <a:latin typeface="Arial"/>
                  </a:rPr>
                  <a:t>BE7000M</a:t>
                </a:r>
                <a:endParaRPr lang="fr-FR" dirty="0" smtClean="0">
                  <a:solidFill>
                    <a:srgbClr val="FFFFFF"/>
                  </a:solidFill>
                  <a:latin typeface="Arial"/>
                </a:endParaRPr>
              </a:p>
              <a:p>
                <a:pPr algn="r" defTabSz="457200">
                  <a:defRPr/>
                </a:pPr>
                <a:endParaRPr lang="fr-FR" sz="1100" dirty="0" smtClean="0">
                  <a:solidFill>
                    <a:srgbClr val="FFFFFF"/>
                  </a:solidFill>
                  <a:latin typeface="Arial"/>
                </a:endParaRPr>
              </a:p>
              <a:p>
                <a:pPr algn="r" defTabSz="457200">
                  <a:defRPr/>
                </a:pPr>
                <a:r>
                  <a:rPr lang="fr-FR" sz="1100" dirty="0">
                    <a:solidFill>
                      <a:srgbClr val="FFFFFF"/>
                    </a:solidFill>
                    <a:latin typeface="Arial"/>
                  </a:rPr>
                  <a:t>1000+ utilisateurs</a:t>
                </a:r>
              </a:p>
              <a:p>
                <a:pPr algn="r" defTabSz="457200">
                  <a:defRPr/>
                </a:pPr>
                <a:r>
                  <a:rPr lang="fr-FR" sz="1100" dirty="0">
                    <a:solidFill>
                      <a:srgbClr val="FFFFFF"/>
                    </a:solidFill>
                    <a:latin typeface="Arial"/>
                  </a:rPr>
                  <a:t>3000+ terminaux</a:t>
                </a:r>
              </a:p>
              <a:p>
                <a:pPr algn="r" defTabSz="457200">
                  <a:defRPr/>
                </a:pPr>
                <a:r>
                  <a:rPr lang="fr-FR" sz="1100" dirty="0">
                    <a:solidFill>
                      <a:srgbClr val="FFFFFF"/>
                    </a:solidFill>
                    <a:latin typeface="Arial"/>
                  </a:rPr>
                  <a:t>4-6 </a:t>
                </a:r>
                <a:r>
                  <a:rPr lang="fr-FR" sz="1100" dirty="0" smtClean="0">
                    <a:solidFill>
                      <a:srgbClr val="FFFFFF"/>
                    </a:solidFill>
                    <a:latin typeface="Arial"/>
                  </a:rPr>
                  <a:t>appli.</a:t>
                </a:r>
                <a:endParaRPr lang="fr-FR" sz="1100" dirty="0">
                  <a:solidFill>
                    <a:srgbClr val="FFFFFF"/>
                  </a:solidFill>
                  <a:latin typeface="Arial"/>
                </a:endParaRPr>
              </a:p>
              <a:p>
                <a:pPr algn="r" defTabSz="457200">
                  <a:defRPr/>
                </a:pPr>
                <a:endParaRPr lang="fr-FR" sz="1100" dirty="0">
                  <a:solidFill>
                    <a:srgbClr val="FFFFFF"/>
                  </a:solidFill>
                  <a:latin typeface="Arial"/>
                </a:endParaRPr>
              </a:p>
              <a:p>
                <a:pPr algn="r" defTabSz="457200">
                  <a:defRPr/>
                </a:pPr>
                <a:r>
                  <a:rPr lang="fr-FR" sz="1100" dirty="0">
                    <a:solidFill>
                      <a:srgbClr val="FFFFFF"/>
                    </a:solidFill>
                    <a:latin typeface="Arial"/>
                  </a:rPr>
                  <a:t>Voix/</a:t>
                </a:r>
                <a:r>
                  <a:rPr lang="fr-FR" sz="1100" dirty="0" err="1">
                    <a:solidFill>
                      <a:srgbClr val="FFFFFF"/>
                    </a:solidFill>
                    <a:latin typeface="Arial"/>
                  </a:rPr>
                  <a:t>ToIP</a:t>
                </a:r>
                <a:endParaRPr lang="fr-FR" sz="1100" dirty="0">
                  <a:solidFill>
                    <a:srgbClr val="FFFFFF"/>
                  </a:solidFill>
                  <a:latin typeface="Arial"/>
                </a:endParaRPr>
              </a:p>
              <a:p>
                <a:pPr algn="r" defTabSz="457200">
                  <a:defRPr/>
                </a:pPr>
                <a:r>
                  <a:rPr lang="fr-FR" sz="1100" dirty="0">
                    <a:solidFill>
                      <a:srgbClr val="FFFFFF"/>
                    </a:solidFill>
                    <a:latin typeface="Arial"/>
                  </a:rPr>
                  <a:t>Centre de contacts</a:t>
                </a:r>
              </a:p>
              <a:p>
                <a:pPr algn="r" defTabSz="457200">
                  <a:defRPr/>
                </a:pPr>
                <a:r>
                  <a:rPr lang="fr-FR" sz="1100" dirty="0">
                    <a:solidFill>
                      <a:srgbClr val="FFFFFF"/>
                    </a:solidFill>
                    <a:latin typeface="Arial"/>
                  </a:rPr>
                  <a:t>Appli. tierces</a:t>
                </a:r>
              </a:p>
              <a:p>
                <a:pPr algn="r" defTabSz="457200">
                  <a:defRPr/>
                </a:pPr>
                <a:endParaRPr lang="fr-FR" sz="1000" dirty="0" smtClean="0">
                  <a:solidFill>
                    <a:srgbClr val="FFFFFF"/>
                  </a:solidFill>
                  <a:latin typeface="Arial"/>
                  <a:cs typeface="Arial"/>
                </a:endParaRPr>
              </a:p>
              <a:p>
                <a:pPr algn="r" defTabSz="457200">
                  <a:defRPr/>
                </a:pPr>
                <a:endParaRPr lang="fr-FR" sz="1000" dirty="0" smtClean="0">
                  <a:solidFill>
                    <a:srgbClr val="FFFFFF"/>
                  </a:solidFill>
                  <a:latin typeface="Arial"/>
                  <a:cs typeface="Arial"/>
                </a:endParaRPr>
              </a:p>
              <a:p>
                <a:pPr algn="r" defTabSz="457200">
                  <a:defRPr/>
                </a:pPr>
                <a:r>
                  <a:rPr lang="fr-FR" sz="1000" dirty="0" smtClean="0">
                    <a:solidFill>
                      <a:srgbClr val="FFFFFF"/>
                    </a:solidFill>
                    <a:latin typeface="Arial"/>
                    <a:cs typeface="Arial"/>
                  </a:rPr>
                  <a:t> </a:t>
                </a:r>
              </a:p>
              <a:p>
                <a:pPr algn="r" defTabSz="457200">
                  <a:defRPr/>
                </a:pPr>
                <a:endParaRPr lang="fr-FR" sz="1000" dirty="0">
                  <a:solidFill>
                    <a:srgbClr val="FFFFFF"/>
                  </a:solidFill>
                  <a:latin typeface="Arial"/>
                  <a:cs typeface="Arial"/>
                </a:endParaRPr>
              </a:p>
            </p:txBody>
          </p:sp>
          <p:sp>
            <p:nvSpPr>
              <p:cNvPr id="36" name="Rectangle 35"/>
              <p:cNvSpPr/>
              <p:nvPr/>
            </p:nvSpPr>
            <p:spPr bwMode="auto">
              <a:xfrm>
                <a:off x="3574367" y="2762200"/>
                <a:ext cx="2454328" cy="2938255"/>
              </a:xfrm>
              <a:prstGeom prst="rect">
                <a:avLst/>
              </a:prstGeom>
              <a:solidFill>
                <a:schemeClr val="accent2"/>
              </a:solidFill>
              <a:ln w="3175" cmpd="sng">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457200">
                  <a:defRPr/>
                </a:pPr>
                <a:endParaRPr lang="fr-FR" sz="1100" dirty="0" smtClean="0">
                  <a:solidFill>
                    <a:srgbClr val="FFFFFF"/>
                  </a:solidFill>
                  <a:latin typeface="Arial"/>
                </a:endParaRPr>
              </a:p>
              <a:p>
                <a:pPr algn="r" defTabSz="457200">
                  <a:defRPr/>
                </a:pPr>
                <a:r>
                  <a:rPr lang="fr-FR" sz="1500" dirty="0">
                    <a:solidFill>
                      <a:srgbClr val="FFFFFF"/>
                    </a:solidFill>
                    <a:latin typeface="Arial"/>
                  </a:rPr>
                  <a:t>Parcs moyens</a:t>
                </a:r>
              </a:p>
              <a:p>
                <a:pPr algn="r" defTabSz="457200">
                  <a:defRPr/>
                </a:pPr>
                <a:r>
                  <a:rPr lang="fr-FR" sz="1500" b="1" dirty="0" smtClean="0">
                    <a:solidFill>
                      <a:srgbClr val="FFFFFF"/>
                    </a:solidFill>
                    <a:latin typeface="Arial"/>
                  </a:rPr>
                  <a:t>BE6000H</a:t>
                </a:r>
                <a:endParaRPr lang="fr-FR" sz="1100" dirty="0" smtClean="0">
                  <a:solidFill>
                    <a:srgbClr val="FFFFFF"/>
                  </a:solidFill>
                  <a:latin typeface="Arial"/>
                </a:endParaRPr>
              </a:p>
              <a:p>
                <a:pPr algn="r" defTabSz="457200">
                  <a:defRPr/>
                </a:pPr>
                <a:endParaRPr lang="fr-FR" sz="1100" dirty="0" smtClean="0">
                  <a:solidFill>
                    <a:srgbClr val="FFFFFF"/>
                  </a:solidFill>
                  <a:latin typeface="Arial"/>
                </a:endParaRPr>
              </a:p>
              <a:p>
                <a:pPr algn="r" defTabSz="457200">
                  <a:defRPr/>
                </a:pPr>
                <a:r>
                  <a:rPr lang="fr-FR" sz="1100" dirty="0">
                    <a:solidFill>
                      <a:srgbClr val="FFFFFF"/>
                    </a:solidFill>
                    <a:latin typeface="Arial"/>
                  </a:rPr>
                  <a:t>1000 utilisateurs</a:t>
                </a:r>
              </a:p>
              <a:p>
                <a:pPr algn="r" defTabSz="457200">
                  <a:defRPr/>
                </a:pPr>
                <a:r>
                  <a:rPr lang="fr-FR" sz="1100" dirty="0">
                    <a:solidFill>
                      <a:srgbClr val="FFFFFF"/>
                    </a:solidFill>
                    <a:latin typeface="Arial"/>
                  </a:rPr>
                  <a:t>     2500 terminaux</a:t>
                </a:r>
              </a:p>
              <a:p>
                <a:pPr algn="r" defTabSz="457200">
                  <a:defRPr/>
                </a:pPr>
                <a:r>
                  <a:rPr lang="fr-FR" sz="1100" dirty="0">
                    <a:solidFill>
                      <a:srgbClr val="FFFFFF"/>
                    </a:solidFill>
                    <a:latin typeface="Arial"/>
                  </a:rPr>
                  <a:t>8 + Prime </a:t>
                </a:r>
                <a:r>
                  <a:rPr lang="fr-FR" sz="1100" dirty="0" err="1">
                    <a:solidFill>
                      <a:srgbClr val="FFFFFF"/>
                    </a:solidFill>
                    <a:latin typeface="Arial"/>
                  </a:rPr>
                  <a:t>Prov</a:t>
                </a:r>
                <a:r>
                  <a:rPr lang="fr-FR" sz="1100" dirty="0">
                    <a:solidFill>
                      <a:srgbClr val="FFFFFF"/>
                    </a:solidFill>
                    <a:latin typeface="Arial"/>
                  </a:rPr>
                  <a:t>.</a:t>
                </a:r>
              </a:p>
              <a:p>
                <a:pPr algn="r" defTabSz="457200">
                  <a:defRPr/>
                </a:pPr>
                <a:endParaRPr lang="fr-FR" sz="1100" dirty="0">
                  <a:solidFill>
                    <a:srgbClr val="FFFFFF"/>
                  </a:solidFill>
                  <a:latin typeface="Arial"/>
                </a:endParaRPr>
              </a:p>
              <a:p>
                <a:pPr algn="r" defTabSz="457200">
                  <a:defRPr/>
                </a:pPr>
                <a:r>
                  <a:rPr lang="fr-FR" sz="1100" dirty="0">
                    <a:solidFill>
                      <a:srgbClr val="FFFFFF"/>
                    </a:solidFill>
                    <a:latin typeface="Arial"/>
                  </a:rPr>
                  <a:t>Voix/</a:t>
                </a:r>
                <a:r>
                  <a:rPr lang="fr-FR" sz="1100" dirty="0" err="1">
                    <a:solidFill>
                      <a:srgbClr val="FFFFFF"/>
                    </a:solidFill>
                    <a:latin typeface="Arial"/>
                  </a:rPr>
                  <a:t>ToIP</a:t>
                </a:r>
                <a:endParaRPr lang="fr-FR" sz="1100" dirty="0">
                  <a:solidFill>
                    <a:srgbClr val="FFFFFF"/>
                  </a:solidFill>
                  <a:latin typeface="Arial"/>
                </a:endParaRPr>
              </a:p>
              <a:p>
                <a:pPr algn="r" defTabSz="457200">
                  <a:defRPr/>
                </a:pPr>
                <a:r>
                  <a:rPr lang="fr-FR" sz="1100" dirty="0" smtClean="0">
                    <a:solidFill>
                      <a:srgbClr val="FFFFFF"/>
                    </a:solidFill>
                    <a:latin typeface="Arial"/>
                  </a:rPr>
                  <a:t>Ponts </a:t>
                </a:r>
                <a:r>
                  <a:rPr lang="fr-FR" sz="1100" dirty="0">
                    <a:solidFill>
                      <a:srgbClr val="FFFFFF"/>
                    </a:solidFill>
                    <a:latin typeface="Arial"/>
                  </a:rPr>
                  <a:t>de conférence</a:t>
                </a:r>
              </a:p>
              <a:p>
                <a:pPr algn="r" defTabSz="457200">
                  <a:defRPr/>
                </a:pPr>
                <a:r>
                  <a:rPr lang="fr-FR" sz="1100" dirty="0">
                    <a:solidFill>
                      <a:srgbClr val="FFFFFF"/>
                    </a:solidFill>
                    <a:latin typeface="Arial"/>
                  </a:rPr>
                  <a:t>Centre de contacts</a:t>
                </a:r>
              </a:p>
              <a:p>
                <a:pPr algn="r" defTabSz="457200">
                  <a:defRPr/>
                </a:pPr>
                <a:r>
                  <a:rPr lang="fr-FR" sz="1100" dirty="0">
                    <a:solidFill>
                      <a:srgbClr val="FFFFFF"/>
                    </a:solidFill>
                    <a:latin typeface="Arial"/>
                  </a:rPr>
                  <a:t>Appli. tierces</a:t>
                </a:r>
              </a:p>
              <a:p>
                <a:pPr algn="r" defTabSz="457200">
                  <a:defRPr/>
                </a:pPr>
                <a:endParaRPr lang="fr-FR" sz="1100" dirty="0" smtClean="0">
                  <a:solidFill>
                    <a:srgbClr val="FFFFFF"/>
                  </a:solidFill>
                  <a:latin typeface="Arial"/>
                  <a:cs typeface="Arial"/>
                </a:endParaRPr>
              </a:p>
              <a:p>
                <a:pPr algn="r" defTabSz="457200">
                  <a:defRPr/>
                </a:pPr>
                <a:endParaRPr lang="fr-FR" sz="1000" dirty="0">
                  <a:solidFill>
                    <a:srgbClr val="FFFFFF"/>
                  </a:solidFill>
                  <a:latin typeface="Arial"/>
                  <a:cs typeface="Arial"/>
                </a:endParaRPr>
              </a:p>
            </p:txBody>
          </p:sp>
          <p:sp>
            <p:nvSpPr>
              <p:cNvPr id="16" name="Rectangle 15"/>
              <p:cNvSpPr/>
              <p:nvPr/>
            </p:nvSpPr>
            <p:spPr bwMode="auto">
              <a:xfrm>
                <a:off x="2012287" y="3089908"/>
                <a:ext cx="2277853" cy="2604103"/>
              </a:xfrm>
              <a:prstGeom prst="rect">
                <a:avLst/>
              </a:prstGeom>
              <a:solidFill>
                <a:schemeClr val="accent2"/>
              </a:solidFill>
              <a:ln w="3175" cmpd="sng">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defTabSz="457200">
                  <a:defRPr/>
                </a:pPr>
                <a:endParaRPr lang="fr-FR" sz="1100" dirty="0" smtClean="0">
                  <a:solidFill>
                    <a:srgbClr val="FFFFFF"/>
                  </a:solidFill>
                  <a:latin typeface="Arial"/>
                </a:endParaRPr>
              </a:p>
              <a:p>
                <a:pPr algn="r" defTabSz="457200">
                  <a:defRPr/>
                </a:pPr>
                <a:r>
                  <a:rPr lang="fr-FR" sz="1500" dirty="0" smtClean="0">
                    <a:solidFill>
                      <a:srgbClr val="FFFFFF"/>
                    </a:solidFill>
                    <a:latin typeface="Arial"/>
                  </a:rPr>
                  <a:t>Parcs moyens</a:t>
                </a:r>
              </a:p>
              <a:p>
                <a:pPr algn="r" defTabSz="457200">
                  <a:defRPr/>
                </a:pPr>
                <a:r>
                  <a:rPr lang="fr-FR" sz="1500" dirty="0" smtClean="0">
                    <a:solidFill>
                      <a:srgbClr val="FFFFFF"/>
                    </a:solidFill>
                    <a:latin typeface="Arial"/>
                  </a:rPr>
                  <a:t>  </a:t>
                </a:r>
                <a:r>
                  <a:rPr lang="fr-FR" sz="1500" b="1" dirty="0" smtClean="0">
                    <a:solidFill>
                      <a:srgbClr val="FFFFFF"/>
                    </a:solidFill>
                    <a:latin typeface="Arial"/>
                  </a:rPr>
                  <a:t>BE6000M</a:t>
                </a:r>
              </a:p>
              <a:p>
                <a:pPr algn="r" defTabSz="457200">
                  <a:defRPr/>
                </a:pPr>
                <a:endParaRPr lang="fr-FR" sz="1100" dirty="0" smtClean="0">
                  <a:solidFill>
                    <a:srgbClr val="FFFFFF"/>
                  </a:solidFill>
                  <a:latin typeface="Arial"/>
                </a:endParaRPr>
              </a:p>
              <a:p>
                <a:pPr algn="r" defTabSz="457200">
                  <a:defRPr/>
                </a:pPr>
                <a:r>
                  <a:rPr lang="fr-FR" sz="1100" dirty="0">
                    <a:solidFill>
                      <a:srgbClr val="FFFFFF"/>
                    </a:solidFill>
                    <a:latin typeface="Arial"/>
                  </a:rPr>
                  <a:t>1000 utilisateurs</a:t>
                </a:r>
              </a:p>
              <a:p>
                <a:pPr algn="r" defTabSz="457200">
                  <a:defRPr/>
                </a:pPr>
                <a:r>
                  <a:rPr lang="fr-FR" sz="1100" dirty="0">
                    <a:solidFill>
                      <a:srgbClr val="FFFFFF"/>
                    </a:solidFill>
                    <a:latin typeface="Arial"/>
                  </a:rPr>
                  <a:t>     1200 terminaux</a:t>
                </a:r>
              </a:p>
              <a:p>
                <a:pPr algn="r" defTabSz="457200">
                  <a:defRPr/>
                </a:pPr>
                <a:r>
                  <a:rPr lang="fr-FR" sz="1100" dirty="0">
                    <a:solidFill>
                      <a:srgbClr val="FFFFFF"/>
                    </a:solidFill>
                    <a:latin typeface="Arial"/>
                  </a:rPr>
                  <a:t>4 + Prime </a:t>
                </a:r>
                <a:r>
                  <a:rPr lang="fr-FR" sz="1100" dirty="0" err="1">
                    <a:solidFill>
                      <a:srgbClr val="FFFFFF"/>
                    </a:solidFill>
                    <a:latin typeface="Arial"/>
                  </a:rPr>
                  <a:t>Prov</a:t>
                </a:r>
                <a:r>
                  <a:rPr lang="fr-FR" sz="1100" dirty="0">
                    <a:solidFill>
                      <a:srgbClr val="FFFFFF"/>
                    </a:solidFill>
                    <a:latin typeface="Arial"/>
                  </a:rPr>
                  <a:t>.</a:t>
                </a:r>
              </a:p>
              <a:p>
                <a:pPr algn="r" defTabSz="457200">
                  <a:defRPr/>
                </a:pPr>
                <a:endParaRPr lang="fr-FR" sz="1100" dirty="0">
                  <a:solidFill>
                    <a:srgbClr val="FFFFFF"/>
                  </a:solidFill>
                  <a:latin typeface="Arial"/>
                </a:endParaRPr>
              </a:p>
              <a:p>
                <a:pPr algn="r" defTabSz="457200">
                  <a:defRPr/>
                </a:pPr>
                <a:r>
                  <a:rPr lang="fr-FR" sz="1100" dirty="0">
                    <a:solidFill>
                      <a:srgbClr val="FFFFFF"/>
                    </a:solidFill>
                    <a:latin typeface="Arial"/>
                  </a:rPr>
                  <a:t>Voix/</a:t>
                </a:r>
                <a:r>
                  <a:rPr lang="fr-FR" sz="1100" dirty="0" err="1">
                    <a:solidFill>
                      <a:srgbClr val="FFFFFF"/>
                    </a:solidFill>
                    <a:latin typeface="Arial"/>
                  </a:rPr>
                  <a:t>ToIP</a:t>
                </a:r>
                <a:endParaRPr lang="fr-FR" sz="1100" dirty="0">
                  <a:solidFill>
                    <a:srgbClr val="FFFFFF"/>
                  </a:solidFill>
                  <a:latin typeface="Arial"/>
                </a:endParaRPr>
              </a:p>
              <a:p>
                <a:pPr algn="r" defTabSz="457200">
                  <a:defRPr/>
                </a:pPr>
                <a:r>
                  <a:rPr lang="fr-FR" sz="1100" dirty="0">
                    <a:solidFill>
                      <a:srgbClr val="FFFFFF"/>
                    </a:solidFill>
                    <a:latin typeface="Arial"/>
                  </a:rPr>
                  <a:t>Centre de contacts</a:t>
                </a:r>
              </a:p>
              <a:p>
                <a:pPr algn="r" defTabSz="457200">
                  <a:defRPr/>
                </a:pPr>
                <a:r>
                  <a:rPr lang="fr-FR" sz="1100" dirty="0">
                    <a:solidFill>
                      <a:srgbClr val="FFFFFF"/>
                    </a:solidFill>
                    <a:latin typeface="Arial"/>
                  </a:rPr>
                  <a:t>Appli. tierces</a:t>
                </a:r>
              </a:p>
              <a:p>
                <a:pPr algn="r" defTabSz="457200">
                  <a:defRPr/>
                </a:pPr>
                <a:r>
                  <a:rPr lang="fr-FR" sz="1000" dirty="0" smtClean="0">
                    <a:solidFill>
                      <a:srgbClr val="FFFFFF"/>
                    </a:solidFill>
                    <a:latin typeface="Arial"/>
                    <a:cs typeface="Arial"/>
                  </a:rPr>
                  <a:t> </a:t>
                </a:r>
              </a:p>
              <a:p>
                <a:pPr algn="r" defTabSz="457200">
                  <a:defRPr/>
                </a:pPr>
                <a:endParaRPr lang="fr-FR" sz="1000" dirty="0">
                  <a:solidFill>
                    <a:srgbClr val="FFFFFF"/>
                  </a:solidFill>
                  <a:latin typeface="Arial"/>
                </a:endParaRPr>
              </a:p>
            </p:txBody>
          </p:sp>
          <p:sp>
            <p:nvSpPr>
              <p:cNvPr id="21" name="Rectangle 20"/>
              <p:cNvSpPr/>
              <p:nvPr/>
            </p:nvSpPr>
            <p:spPr bwMode="auto">
              <a:xfrm>
                <a:off x="1086871" y="3412195"/>
                <a:ext cx="1629441" cy="2285357"/>
              </a:xfrm>
              <a:prstGeom prst="rect">
                <a:avLst/>
              </a:prstGeom>
              <a:solidFill>
                <a:srgbClr val="2968AF"/>
              </a:solidFill>
              <a:ln w="3175" cmpd="sng">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36" tIns="45719" rIns="91436" bIns="45719" anchor="ctr"/>
              <a:lstStyle/>
              <a:p>
                <a:pPr algn="r" defTabSz="457200">
                  <a:defRPr/>
                </a:pPr>
                <a:r>
                  <a:rPr lang="fr-FR" sz="1500" dirty="0" smtClean="0">
                    <a:solidFill>
                      <a:srgbClr val="FFFFFF"/>
                    </a:solidFill>
                    <a:latin typeface="Arial"/>
                  </a:rPr>
                  <a:t>Petits parcs</a:t>
                </a:r>
                <a:endParaRPr lang="fr-FR" sz="1500" dirty="0">
                  <a:solidFill>
                    <a:srgbClr val="FFFFFF"/>
                  </a:solidFill>
                  <a:latin typeface="Arial"/>
                </a:endParaRPr>
              </a:p>
              <a:p>
                <a:pPr algn="r" defTabSz="457200">
                  <a:defRPr/>
                </a:pPr>
                <a:r>
                  <a:rPr lang="fr-FR" sz="1500" b="1" dirty="0">
                    <a:solidFill>
                      <a:srgbClr val="FFFFFF"/>
                    </a:solidFill>
                    <a:latin typeface="Arial"/>
                  </a:rPr>
                  <a:t>BE6000S</a:t>
                </a:r>
                <a:r>
                  <a:rPr lang="fr-FR" sz="1500" b="1" dirty="0" smtClean="0">
                    <a:solidFill>
                      <a:srgbClr val="FFFFFF"/>
                    </a:solidFill>
                  </a:rPr>
                  <a:t> </a:t>
                </a:r>
                <a:endParaRPr lang="fr-FR" sz="1200" b="1" dirty="0" smtClean="0">
                  <a:solidFill>
                    <a:srgbClr val="FFFFFF"/>
                  </a:solidFill>
                </a:endParaRPr>
              </a:p>
              <a:p>
                <a:pPr algn="ctr" defTabSz="457200">
                  <a:defRPr/>
                </a:pPr>
                <a:endParaRPr lang="fr-FR" sz="1200" b="1" dirty="0" smtClean="0">
                  <a:solidFill>
                    <a:srgbClr val="FFFFFF"/>
                  </a:solidFill>
                </a:endParaRPr>
              </a:p>
              <a:p>
                <a:pPr algn="r" defTabSz="457200">
                  <a:defRPr/>
                </a:pPr>
                <a:r>
                  <a:rPr lang="fr-FR" sz="1100" dirty="0">
                    <a:solidFill>
                      <a:srgbClr val="FFFFFF"/>
                    </a:solidFill>
                    <a:latin typeface="Arial"/>
                  </a:rPr>
                  <a:t>150 utilisateurs</a:t>
                </a:r>
              </a:p>
              <a:p>
                <a:pPr algn="r" defTabSz="457200">
                  <a:defRPr/>
                </a:pPr>
                <a:r>
                  <a:rPr lang="fr-FR" sz="1100" dirty="0">
                    <a:solidFill>
                      <a:srgbClr val="FFFFFF"/>
                    </a:solidFill>
                    <a:latin typeface="Arial"/>
                  </a:rPr>
                  <a:t>300 terminaux</a:t>
                </a:r>
              </a:p>
              <a:p>
                <a:pPr algn="r" defTabSz="457200">
                  <a:defRPr/>
                </a:pPr>
                <a:r>
                  <a:rPr lang="fr-FR" sz="1100" dirty="0">
                    <a:solidFill>
                      <a:srgbClr val="FFFFFF"/>
                    </a:solidFill>
                    <a:latin typeface="Arial"/>
                  </a:rPr>
                  <a:t>Appli. UC de base</a:t>
                </a:r>
              </a:p>
              <a:p>
                <a:pPr algn="r" defTabSz="457200">
                  <a:defRPr/>
                </a:pPr>
                <a:endParaRPr lang="fr-FR" sz="1100" dirty="0">
                  <a:solidFill>
                    <a:srgbClr val="FFFFFF"/>
                  </a:solidFill>
                  <a:latin typeface="Arial"/>
                </a:endParaRPr>
              </a:p>
              <a:p>
                <a:pPr algn="r" defTabSz="457200">
                  <a:defRPr/>
                </a:pPr>
                <a:r>
                  <a:rPr lang="fr-FR" sz="1100" dirty="0">
                    <a:solidFill>
                      <a:srgbClr val="FFFFFF"/>
                    </a:solidFill>
                    <a:latin typeface="Arial"/>
                  </a:rPr>
                  <a:t>Voix/</a:t>
                </a:r>
                <a:r>
                  <a:rPr lang="fr-FR" sz="1100" dirty="0" err="1">
                    <a:solidFill>
                      <a:srgbClr val="FFFFFF"/>
                    </a:solidFill>
                    <a:latin typeface="Arial"/>
                  </a:rPr>
                  <a:t>ToIP</a:t>
                </a:r>
                <a:endParaRPr lang="fr-FR" sz="1100" dirty="0">
                  <a:solidFill>
                    <a:srgbClr val="FFFFFF"/>
                  </a:solidFill>
                  <a:latin typeface="Arial"/>
                </a:endParaRPr>
              </a:p>
              <a:p>
                <a:pPr algn="r" defTabSz="457200">
                  <a:defRPr/>
                </a:pPr>
                <a:r>
                  <a:rPr lang="fr-FR" sz="1100" dirty="0">
                    <a:solidFill>
                      <a:srgbClr val="FFFFFF"/>
                    </a:solidFill>
                    <a:latin typeface="Arial"/>
                  </a:rPr>
                  <a:t>Vidéo point à point</a:t>
                </a:r>
              </a:p>
            </p:txBody>
          </p:sp>
          <p:cxnSp>
            <p:nvCxnSpPr>
              <p:cNvPr id="14" name="Straight Arrow Connector 13"/>
              <p:cNvCxnSpPr/>
              <p:nvPr/>
            </p:nvCxnSpPr>
            <p:spPr bwMode="auto">
              <a:xfrm>
                <a:off x="1083310" y="5707986"/>
                <a:ext cx="8368188" cy="3543"/>
              </a:xfrm>
              <a:prstGeom prst="straightConnector1">
                <a:avLst/>
              </a:prstGeom>
              <a:ln w="25400">
                <a:solidFill>
                  <a:srgbClr val="676767"/>
                </a:solidFill>
                <a:tailEnd type="arrow"/>
              </a:ln>
            </p:spPr>
            <p:style>
              <a:lnRef idx="1">
                <a:schemeClr val="accent1"/>
              </a:lnRef>
              <a:fillRef idx="0">
                <a:schemeClr val="accent1"/>
              </a:fillRef>
              <a:effectRef idx="0">
                <a:schemeClr val="accent1"/>
              </a:effectRef>
              <a:fontRef idx="minor">
                <a:schemeClr val="tx1"/>
              </a:fontRef>
            </p:style>
          </p:cxnSp>
        </p:grpSp>
      </p:grpSp>
      <p:sp>
        <p:nvSpPr>
          <p:cNvPr id="32" name="Rectangle 31"/>
          <p:cNvSpPr/>
          <p:nvPr/>
        </p:nvSpPr>
        <p:spPr>
          <a:xfrm>
            <a:off x="1299787" y="1066401"/>
            <a:ext cx="7232046" cy="530886"/>
          </a:xfrm>
          <a:prstGeom prst="rect">
            <a:avLst/>
          </a:prstGeom>
        </p:spPr>
        <p:txBody>
          <a:bodyPr wrap="square" lIns="68550" tIns="34276" rIns="68550" bIns="34276">
            <a:spAutoFit/>
          </a:bodyPr>
          <a:lstStyle/>
          <a:p>
            <a:pPr algn="ctr" defTabSz="457200"/>
            <a:r>
              <a:rPr lang="fr-FR" sz="1500" b="1" dirty="0" smtClean="0">
                <a:solidFill>
                  <a:srgbClr val="676767"/>
                </a:solidFill>
              </a:rPr>
              <a:t>Points communs</a:t>
            </a:r>
          </a:p>
          <a:p>
            <a:pPr algn="ctr" defTabSz="457200"/>
            <a:r>
              <a:rPr lang="fr-FR" sz="1500" dirty="0" smtClean="0">
                <a:solidFill>
                  <a:srgbClr val="676767"/>
                </a:solidFill>
              </a:rPr>
              <a:t> </a:t>
            </a:r>
            <a:r>
              <a:rPr lang="fr-FR" sz="1400" dirty="0" smtClean="0">
                <a:solidFill>
                  <a:srgbClr val="676767"/>
                </a:solidFill>
              </a:rPr>
              <a:t>Logiciel de collaboration | Modèle de licences | Outils de gestion | Migration aisée</a:t>
            </a:r>
            <a:endParaRPr lang="fr-FR" sz="1400" dirty="0">
              <a:solidFill>
                <a:srgbClr val="676767"/>
              </a:solidFill>
            </a:endParaRPr>
          </a:p>
        </p:txBody>
      </p:sp>
      <p:sp>
        <p:nvSpPr>
          <p:cNvPr id="37" name="TextBox 16"/>
          <p:cNvSpPr txBox="1">
            <a:spLocks noChangeArrowheads="1"/>
          </p:cNvSpPr>
          <p:nvPr/>
        </p:nvSpPr>
        <p:spPr bwMode="auto">
          <a:xfrm>
            <a:off x="1289398" y="5983783"/>
            <a:ext cx="7242437" cy="238499"/>
          </a:xfrm>
          <a:prstGeom prst="rect">
            <a:avLst/>
          </a:prstGeom>
          <a:noFill/>
          <a:ln w="9525">
            <a:noFill/>
            <a:miter lim="800000"/>
            <a:headEnd/>
            <a:tailEnd/>
          </a:ln>
        </p:spPr>
        <p:txBody>
          <a:bodyPr wrap="square" lIns="68550" tIns="34276" rIns="68550" bIns="34276">
            <a:spAutoFit/>
          </a:bodyPr>
          <a:lstStyle/>
          <a:p>
            <a:pPr defTabSz="513656"/>
            <a:r>
              <a:rPr lang="fr-FR" sz="1100" dirty="0" smtClean="0">
                <a:solidFill>
                  <a:srgbClr val="676767"/>
                </a:solidFill>
                <a:latin typeface="Calibri" pitchFamily="34" charset="0"/>
              </a:rPr>
              <a:t>0-75                        75-150              150-225          225-300                300-800                           1000-2500                       3000-5000+</a:t>
            </a:r>
            <a:endParaRPr lang="fr-FR" sz="1100" dirty="0">
              <a:solidFill>
                <a:srgbClr val="676767"/>
              </a:solidFill>
              <a:latin typeface="Calibri" pitchFamily="34" charset="0"/>
            </a:endParaRPr>
          </a:p>
        </p:txBody>
      </p:sp>
      <p:sp>
        <p:nvSpPr>
          <p:cNvPr id="38" name="Title 4"/>
          <p:cNvSpPr txBox="1">
            <a:spLocks/>
          </p:cNvSpPr>
          <p:nvPr/>
        </p:nvSpPr>
        <p:spPr>
          <a:xfrm>
            <a:off x="144583" y="199903"/>
            <a:ext cx="8659976" cy="913027"/>
          </a:xfrm>
          <a:prstGeom prst="rect">
            <a:avLst/>
          </a:prstGeom>
        </p:spPr>
        <p:txBody>
          <a:bodyPr vert="horz" lIns="91388" tIns="45694" rIns="91388" bIns="45694" rtlCol="0" anchor="t" anchorCtr="0">
            <a:noAutofit/>
          </a:bodyPr>
          <a:lstStyle>
            <a:lvl1pPr algn="l" defTabSz="685891" rtl="0" eaLnBrk="1" latinLnBrk="0" hangingPunct="1">
              <a:lnSpc>
                <a:spcPct val="90000"/>
              </a:lnSpc>
              <a:spcBef>
                <a:spcPct val="0"/>
              </a:spcBef>
              <a:buNone/>
              <a:defRPr lang="en-US" sz="2500" b="0" i="0" kern="1200" spc="0" baseline="0">
                <a:solidFill>
                  <a:srgbClr val="00A2BF"/>
                </a:solidFill>
                <a:latin typeface="+mj-lt"/>
                <a:ea typeface="+mj-ea"/>
                <a:cs typeface="CiscoSans Thin"/>
              </a:defRPr>
            </a:lvl1pPr>
          </a:lstStyle>
          <a:p>
            <a:r>
              <a:rPr lang="fr-FR" dirty="0">
                <a:solidFill>
                  <a:srgbClr val="E64E25"/>
                </a:solidFill>
                <a:cs typeface="CiscoSans"/>
              </a:rPr>
              <a:t>Cisco </a:t>
            </a:r>
            <a:r>
              <a:rPr lang="fr-FR" dirty="0" err="1">
                <a:solidFill>
                  <a:srgbClr val="E64E25"/>
                </a:solidFill>
                <a:cs typeface="CiscoSans"/>
              </a:rPr>
              <a:t>Packaged</a:t>
            </a:r>
            <a:r>
              <a:rPr lang="fr-FR" dirty="0">
                <a:solidFill>
                  <a:srgbClr val="E64E25"/>
                </a:solidFill>
                <a:cs typeface="CiscoSans"/>
              </a:rPr>
              <a:t> Collaboration Solutions (Business Editions</a:t>
            </a:r>
            <a:r>
              <a:rPr lang="fr-FR" dirty="0" smtClean="0">
                <a:solidFill>
                  <a:srgbClr val="E64E25"/>
                </a:solidFill>
                <a:cs typeface="CiscoSans"/>
              </a:rPr>
              <a:t>)</a:t>
            </a:r>
            <a:endParaRPr lang="fr-FR" dirty="0">
              <a:solidFill>
                <a:srgbClr val="E64E25"/>
              </a:solidFill>
              <a:cs typeface="CiscoSans"/>
            </a:endParaRPr>
          </a:p>
        </p:txBody>
      </p:sp>
    </p:spTree>
    <p:extLst>
      <p:ext uri="{BB962C8B-B14F-4D97-AF65-F5344CB8AC3E}">
        <p14:creationId xmlns:p14="http://schemas.microsoft.com/office/powerpoint/2010/main" val="3052621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40" descr="tablet2.png"/>
          <p:cNvPicPr>
            <a:picLocks noChangeAspect="1"/>
          </p:cNvPicPr>
          <p:nvPr/>
        </p:nvPicPr>
        <p:blipFill>
          <a:blip r:embed="rId3" cstate="print"/>
          <a:stretch>
            <a:fillRect/>
          </a:stretch>
        </p:blipFill>
        <p:spPr bwMode="auto">
          <a:xfrm>
            <a:off x="2160190" y="5092793"/>
            <a:ext cx="1221209" cy="755227"/>
          </a:xfrm>
          <a:prstGeom prst="rect">
            <a:avLst/>
          </a:prstGeom>
          <a:effectLst>
            <a:outerShdw blurRad="50800" dist="38100" dir="5400000" algn="t" rotWithShape="0">
              <a:prstClr val="black">
                <a:alpha val="40000"/>
              </a:prstClr>
            </a:outerShdw>
          </a:effectLst>
        </p:spPr>
      </p:pic>
      <p:sp>
        <p:nvSpPr>
          <p:cNvPr id="14" name="Rectangle 13"/>
          <p:cNvSpPr/>
          <p:nvPr/>
        </p:nvSpPr>
        <p:spPr>
          <a:xfrm>
            <a:off x="0" y="838282"/>
            <a:ext cx="8881930" cy="3585597"/>
          </a:xfrm>
          <a:prstGeom prst="rect">
            <a:avLst/>
          </a:prstGeom>
        </p:spPr>
        <p:txBody>
          <a:bodyPr wrap="square">
            <a:spAutoFit/>
          </a:bodyPr>
          <a:lstStyle/>
          <a:p>
            <a:pPr marL="236538" lvl="1" indent="-236538">
              <a:lnSpc>
                <a:spcPct val="75000"/>
              </a:lnSpc>
              <a:spcBef>
                <a:spcPts val="600"/>
              </a:spcBef>
              <a:buClr>
                <a:schemeClr val="tx2"/>
              </a:buClr>
              <a:buSzPct val="100000"/>
              <a:buFont typeface="Wingdings" pitchFamily="2" charset="2"/>
              <a:buChar char="§"/>
            </a:pPr>
            <a:r>
              <a:rPr lang="fr-FR" sz="2000" b="1" dirty="0">
                <a:solidFill>
                  <a:srgbClr val="222668"/>
                </a:solidFill>
                <a:latin typeface="+mj-lt"/>
              </a:rPr>
              <a:t>Solution packagée </a:t>
            </a:r>
            <a:r>
              <a:rPr lang="fr-FR" sz="2000" b="1" dirty="0" smtClean="0">
                <a:solidFill>
                  <a:srgbClr val="222668"/>
                </a:solidFill>
                <a:latin typeface="+mj-lt"/>
              </a:rPr>
              <a:t>optimisée </a:t>
            </a:r>
            <a:r>
              <a:rPr lang="fr-FR" sz="2000" b="1" dirty="0">
                <a:solidFill>
                  <a:srgbClr val="222668"/>
                </a:solidFill>
                <a:latin typeface="+mj-lt"/>
              </a:rPr>
              <a:t>pour les </a:t>
            </a:r>
            <a:r>
              <a:rPr lang="fr-FR" sz="2000" b="1" dirty="0" smtClean="0">
                <a:solidFill>
                  <a:srgbClr val="222668"/>
                </a:solidFill>
                <a:latin typeface="+mj-lt"/>
              </a:rPr>
              <a:t>entreprises 25 </a:t>
            </a:r>
            <a:r>
              <a:rPr lang="fr-FR" sz="2000" b="1" dirty="0">
                <a:solidFill>
                  <a:srgbClr val="222668"/>
                </a:solidFill>
                <a:latin typeface="+mj-lt"/>
              </a:rPr>
              <a:t>jusqu’à 1000 </a:t>
            </a:r>
            <a:r>
              <a:rPr lang="fr-FR" sz="2000" b="1" dirty="0" smtClean="0">
                <a:solidFill>
                  <a:srgbClr val="222668"/>
                </a:solidFill>
                <a:latin typeface="+mj-lt"/>
              </a:rPr>
              <a:t>utilisateurs (50 sites distants).</a:t>
            </a:r>
            <a:endParaRPr lang="fr-FR" sz="2000" b="1" dirty="0">
              <a:solidFill>
                <a:srgbClr val="222668"/>
              </a:solidFill>
              <a:latin typeface="+mj-lt"/>
            </a:endParaRPr>
          </a:p>
          <a:p>
            <a:pPr marL="742950" lvl="2" indent="-285750" defTabSz="814388">
              <a:spcBef>
                <a:spcPts val="600"/>
              </a:spcBef>
              <a:buClr>
                <a:srgbClr val="96CA4B"/>
              </a:buClr>
              <a:buSzPct val="90000"/>
              <a:buFont typeface="Arial" pitchFamily="34" charset="0"/>
              <a:buChar char="•"/>
            </a:pPr>
            <a:r>
              <a:rPr lang="fr-FR" sz="1400" b="1" dirty="0">
                <a:solidFill>
                  <a:srgbClr val="222668"/>
                </a:solidFill>
                <a:latin typeface="+mj-lt"/>
                <a:ea typeface="MS PGothic" charset="0"/>
              </a:rPr>
              <a:t>Migration en douceur vers IP </a:t>
            </a:r>
            <a:r>
              <a:rPr lang="fr-FR" sz="1400" dirty="0" smtClean="0">
                <a:solidFill>
                  <a:srgbClr val="222668"/>
                </a:solidFill>
                <a:latin typeface="+mj-lt"/>
                <a:ea typeface="MS PGothic" charset="0"/>
              </a:rPr>
              <a:t>du système </a:t>
            </a:r>
            <a:r>
              <a:rPr lang="fr-FR" sz="1400" dirty="0">
                <a:solidFill>
                  <a:srgbClr val="222668"/>
                </a:solidFill>
                <a:latin typeface="+mj-lt"/>
                <a:ea typeface="MS PGothic" charset="0"/>
              </a:rPr>
              <a:t>téléphonique traditionnel avec possibilité d’évoluer vers les communications </a:t>
            </a:r>
            <a:r>
              <a:rPr lang="fr-FR" sz="1400" dirty="0" smtClean="0">
                <a:solidFill>
                  <a:srgbClr val="222668"/>
                </a:solidFill>
                <a:latin typeface="+mj-lt"/>
                <a:ea typeface="MS PGothic" charset="0"/>
              </a:rPr>
              <a:t>unifiées</a:t>
            </a:r>
            <a:endParaRPr lang="fr-FR" sz="1400" dirty="0">
              <a:solidFill>
                <a:srgbClr val="222668"/>
              </a:solidFill>
              <a:latin typeface="+mj-lt"/>
              <a:ea typeface="MS PGothic" charset="0"/>
            </a:endParaRPr>
          </a:p>
          <a:p>
            <a:pPr marL="742950" lvl="2" indent="-285750" defTabSz="814388">
              <a:spcBef>
                <a:spcPts val="600"/>
              </a:spcBef>
              <a:buClr>
                <a:srgbClr val="96CA4B"/>
              </a:buClr>
              <a:buSzPct val="90000"/>
              <a:buFont typeface="Arial" pitchFamily="34" charset="0"/>
              <a:buChar char="•"/>
            </a:pPr>
            <a:r>
              <a:rPr lang="fr-FR" sz="1400" dirty="0">
                <a:solidFill>
                  <a:srgbClr val="222668"/>
                </a:solidFill>
                <a:latin typeface="+mj-lt"/>
                <a:ea typeface="MS PGothic" charset="0"/>
              </a:rPr>
              <a:t>Une </a:t>
            </a:r>
            <a:r>
              <a:rPr lang="fr-FR" sz="1400" b="1" dirty="0" smtClean="0">
                <a:solidFill>
                  <a:srgbClr val="222668"/>
                </a:solidFill>
                <a:latin typeface="+mj-lt"/>
                <a:ea typeface="MS PGothic" charset="0"/>
              </a:rPr>
              <a:t>plateforme unique </a:t>
            </a:r>
            <a:r>
              <a:rPr lang="fr-FR" sz="1400" dirty="0" smtClean="0">
                <a:solidFill>
                  <a:srgbClr val="222668"/>
                </a:solidFill>
                <a:latin typeface="+mj-lt"/>
                <a:ea typeface="MS PGothic" charset="0"/>
              </a:rPr>
              <a:t>pour </a:t>
            </a:r>
            <a:r>
              <a:rPr lang="fr-FR" sz="1400" dirty="0">
                <a:solidFill>
                  <a:srgbClr val="222668"/>
                </a:solidFill>
                <a:latin typeface="+mj-lt"/>
                <a:ea typeface="MS PGothic" charset="0"/>
              </a:rPr>
              <a:t>toutes les applications</a:t>
            </a:r>
          </a:p>
          <a:p>
            <a:pPr marL="742950" lvl="2" indent="-285750" defTabSz="814388">
              <a:spcBef>
                <a:spcPts val="600"/>
              </a:spcBef>
              <a:buClr>
                <a:srgbClr val="96CA4B"/>
              </a:buClr>
              <a:buSzPct val="90000"/>
              <a:buFont typeface="Arial" pitchFamily="34" charset="0"/>
              <a:buChar char="•"/>
            </a:pPr>
            <a:r>
              <a:rPr lang="fr-FR" sz="1400" dirty="0">
                <a:solidFill>
                  <a:srgbClr val="222668"/>
                </a:solidFill>
                <a:latin typeface="+mj-lt"/>
                <a:ea typeface="MS PGothic" charset="0"/>
              </a:rPr>
              <a:t>Déploiement et administration </a:t>
            </a:r>
            <a:r>
              <a:rPr lang="fr-FR" sz="1400" dirty="0" smtClean="0">
                <a:solidFill>
                  <a:srgbClr val="222668"/>
                </a:solidFill>
                <a:latin typeface="+mj-lt"/>
                <a:ea typeface="MS PGothic" charset="0"/>
              </a:rPr>
              <a:t>simplifiée</a:t>
            </a:r>
            <a:endParaRPr lang="fr-FR" sz="1400" dirty="0">
              <a:solidFill>
                <a:srgbClr val="222668"/>
              </a:solidFill>
              <a:latin typeface="+mj-lt"/>
              <a:ea typeface="MS PGothic" charset="0"/>
            </a:endParaRPr>
          </a:p>
          <a:p>
            <a:pPr marL="342900" lvl="1" indent="-342900" defTabSz="814388">
              <a:lnSpc>
                <a:spcPct val="100000"/>
              </a:lnSpc>
              <a:spcBef>
                <a:spcPts val="600"/>
              </a:spcBef>
              <a:buClr>
                <a:srgbClr val="96CA4B"/>
              </a:buClr>
              <a:buSzPct val="90000"/>
              <a:buFont typeface="Wingdings" pitchFamily="2" charset="2"/>
              <a:buChar char="§"/>
            </a:pPr>
            <a:r>
              <a:rPr lang="fr-FR" sz="2000" b="1" dirty="0" smtClean="0">
                <a:solidFill>
                  <a:srgbClr val="222668"/>
                </a:solidFill>
                <a:latin typeface="+mj-lt"/>
              </a:rPr>
              <a:t>Economies </a:t>
            </a:r>
            <a:r>
              <a:rPr lang="fr-FR" sz="2000" b="1" dirty="0">
                <a:solidFill>
                  <a:srgbClr val="222668"/>
                </a:solidFill>
                <a:latin typeface="+mj-lt"/>
              </a:rPr>
              <a:t>grâce à une solution en bundle</a:t>
            </a:r>
          </a:p>
          <a:p>
            <a:pPr marL="742950" lvl="2" indent="-285750" defTabSz="814388">
              <a:spcBef>
                <a:spcPts val="600"/>
              </a:spcBef>
              <a:buClr>
                <a:srgbClr val="96CA4B"/>
              </a:buClr>
              <a:buSzPct val="90000"/>
              <a:buFont typeface="Arial" pitchFamily="34" charset="0"/>
              <a:buChar char="•"/>
            </a:pPr>
            <a:r>
              <a:rPr lang="fr-FR" sz="1400" dirty="0">
                <a:solidFill>
                  <a:srgbClr val="222668"/>
                </a:solidFill>
                <a:latin typeface="+mj-lt"/>
                <a:ea typeface="MS PGothic" charset="0"/>
              </a:rPr>
              <a:t>Embedded VMware, et Cisco </a:t>
            </a:r>
            <a:r>
              <a:rPr lang="fr-FR" sz="1400" dirty="0" err="1">
                <a:solidFill>
                  <a:srgbClr val="222668"/>
                </a:solidFill>
                <a:latin typeface="+mj-lt"/>
                <a:ea typeface="MS PGothic" charset="0"/>
              </a:rPr>
              <a:t>Unified</a:t>
            </a:r>
            <a:r>
              <a:rPr lang="fr-FR" sz="1400" dirty="0">
                <a:solidFill>
                  <a:srgbClr val="222668"/>
                </a:solidFill>
                <a:latin typeface="+mj-lt"/>
                <a:ea typeface="MS PGothic" charset="0"/>
              </a:rPr>
              <a:t> </a:t>
            </a:r>
            <a:r>
              <a:rPr lang="fr-FR" sz="1400" dirty="0" err="1">
                <a:solidFill>
                  <a:srgbClr val="222668"/>
                </a:solidFill>
                <a:latin typeface="+mj-lt"/>
                <a:ea typeface="MS PGothic" charset="0"/>
              </a:rPr>
              <a:t>Provisioning</a:t>
            </a:r>
            <a:r>
              <a:rPr lang="fr-FR" sz="1400" dirty="0">
                <a:solidFill>
                  <a:srgbClr val="222668"/>
                </a:solidFill>
                <a:latin typeface="+mj-lt"/>
                <a:ea typeface="MS PGothic" charset="0"/>
              </a:rPr>
              <a:t> Manager sans </a:t>
            </a:r>
            <a:r>
              <a:rPr lang="fr-FR" sz="1400" dirty="0" smtClean="0">
                <a:solidFill>
                  <a:srgbClr val="222668"/>
                </a:solidFill>
                <a:latin typeface="+mj-lt"/>
                <a:ea typeface="MS PGothic" charset="0"/>
              </a:rPr>
              <a:t>coût </a:t>
            </a:r>
            <a:r>
              <a:rPr lang="fr-FR" sz="1400" dirty="0">
                <a:solidFill>
                  <a:srgbClr val="222668"/>
                </a:solidFill>
                <a:latin typeface="+mj-lt"/>
                <a:ea typeface="MS PGothic" charset="0"/>
              </a:rPr>
              <a:t>additionnel</a:t>
            </a:r>
          </a:p>
          <a:p>
            <a:pPr marL="742950" lvl="2" indent="-285750" defTabSz="814388">
              <a:spcBef>
                <a:spcPts val="600"/>
              </a:spcBef>
              <a:buClr>
                <a:srgbClr val="96CA4B"/>
              </a:buClr>
              <a:buSzPct val="90000"/>
              <a:buFont typeface="Arial" pitchFamily="34" charset="0"/>
              <a:buChar char="•"/>
            </a:pPr>
            <a:r>
              <a:rPr lang="fr-FR" sz="1400" dirty="0">
                <a:solidFill>
                  <a:srgbClr val="222668"/>
                </a:solidFill>
                <a:latin typeface="+mj-lt"/>
                <a:ea typeface="MS PGothic" charset="0"/>
              </a:rPr>
              <a:t>Bundle </a:t>
            </a:r>
            <a:r>
              <a:rPr lang="fr-FR" sz="1400" dirty="0" smtClean="0">
                <a:solidFill>
                  <a:srgbClr val="222668"/>
                </a:solidFill>
                <a:latin typeface="+mj-lt"/>
                <a:ea typeface="MS PGothic" charset="0"/>
              </a:rPr>
              <a:t>25 utilisateurs</a:t>
            </a:r>
            <a:endParaRPr lang="fr-FR" sz="1400" dirty="0">
              <a:solidFill>
                <a:srgbClr val="222668"/>
              </a:solidFill>
              <a:latin typeface="+mj-lt"/>
              <a:ea typeface="MS PGothic" charset="0"/>
            </a:endParaRPr>
          </a:p>
          <a:p>
            <a:pPr marL="342900" lvl="1" indent="-342900" defTabSz="814388">
              <a:lnSpc>
                <a:spcPct val="100000"/>
              </a:lnSpc>
              <a:spcBef>
                <a:spcPts val="600"/>
              </a:spcBef>
              <a:buClr>
                <a:srgbClr val="96CA4B"/>
              </a:buClr>
              <a:buSzPct val="90000"/>
              <a:buFont typeface="Wingdings" pitchFamily="2" charset="2"/>
              <a:buChar char="§"/>
            </a:pPr>
            <a:r>
              <a:rPr lang="fr-FR" sz="2000" b="1" dirty="0" smtClean="0">
                <a:solidFill>
                  <a:srgbClr val="222668"/>
                </a:solidFill>
                <a:latin typeface="+mj-lt"/>
              </a:rPr>
              <a:t>Solution </a:t>
            </a:r>
            <a:r>
              <a:rPr lang="fr-FR" sz="2000" b="1" dirty="0">
                <a:solidFill>
                  <a:srgbClr val="222668"/>
                </a:solidFill>
                <a:latin typeface="+mj-lt"/>
              </a:rPr>
              <a:t>basée sur le logiciel Communication Manager</a:t>
            </a:r>
          </a:p>
          <a:p>
            <a:pPr marL="742950" lvl="2" indent="-285750" defTabSz="814388">
              <a:spcBef>
                <a:spcPts val="600"/>
              </a:spcBef>
              <a:buClr>
                <a:srgbClr val="96CA4B"/>
              </a:buClr>
              <a:buSzPct val="90000"/>
              <a:buFont typeface="Arial" pitchFamily="34" charset="0"/>
              <a:buChar char="•"/>
            </a:pPr>
            <a:r>
              <a:rPr lang="fr-FR" sz="1400" dirty="0">
                <a:solidFill>
                  <a:srgbClr val="222668"/>
                </a:solidFill>
                <a:latin typeface="+mj-lt"/>
                <a:ea typeface="MS PGothic" charset="0"/>
              </a:rPr>
              <a:t>Architecture évolutive</a:t>
            </a:r>
          </a:p>
          <a:p>
            <a:pPr marL="742950" lvl="2" indent="-285750" defTabSz="814388">
              <a:spcBef>
                <a:spcPts val="600"/>
              </a:spcBef>
              <a:buClr>
                <a:srgbClr val="96CA4B"/>
              </a:buClr>
              <a:buSzPct val="90000"/>
              <a:buFont typeface="Arial" pitchFamily="34" charset="0"/>
              <a:buChar char="•"/>
            </a:pPr>
            <a:r>
              <a:rPr lang="fr-FR" sz="1400" dirty="0" smtClean="0">
                <a:solidFill>
                  <a:srgbClr val="222668"/>
                </a:solidFill>
                <a:latin typeface="+mj-lt"/>
                <a:ea typeface="MS PGothic" charset="0"/>
              </a:rPr>
              <a:t>Protection </a:t>
            </a:r>
            <a:r>
              <a:rPr lang="fr-FR" sz="1400" dirty="0">
                <a:solidFill>
                  <a:srgbClr val="222668"/>
                </a:solidFill>
                <a:latin typeface="+mj-lt"/>
                <a:ea typeface="MS PGothic" charset="0"/>
              </a:rPr>
              <a:t>de l’investissement en cas de migration vers Communication Manager</a:t>
            </a:r>
            <a:r>
              <a:rPr lang="fr-FR" sz="1200" dirty="0" smtClean="0">
                <a:solidFill>
                  <a:srgbClr val="222668"/>
                </a:solidFill>
              </a:rPr>
              <a:t>	</a:t>
            </a:r>
          </a:p>
        </p:txBody>
      </p:sp>
      <p:grpSp>
        <p:nvGrpSpPr>
          <p:cNvPr id="2" name="Group 10"/>
          <p:cNvGrpSpPr>
            <a:grpSpLocks noChangeAspect="1"/>
          </p:cNvGrpSpPr>
          <p:nvPr/>
        </p:nvGrpSpPr>
        <p:grpSpPr>
          <a:xfrm>
            <a:off x="1538782" y="4471701"/>
            <a:ext cx="6131257" cy="2256144"/>
            <a:chOff x="228600" y="1806934"/>
            <a:chExt cx="8623300" cy="3210716"/>
          </a:xfrm>
        </p:grpSpPr>
        <p:sp>
          <p:nvSpPr>
            <p:cNvPr id="12" name="Freeform 22"/>
            <p:cNvSpPr>
              <a:spLocks/>
            </p:cNvSpPr>
            <p:nvPr/>
          </p:nvSpPr>
          <p:spPr bwMode="auto">
            <a:xfrm>
              <a:off x="228600" y="2666798"/>
              <a:ext cx="8623300" cy="1600402"/>
            </a:xfrm>
            <a:custGeom>
              <a:avLst/>
              <a:gdLst>
                <a:gd name="T0" fmla="*/ 1157 w 2300"/>
                <a:gd name="T1" fmla="*/ 0 h 640"/>
                <a:gd name="T2" fmla="*/ 23 w 2300"/>
                <a:gd name="T3" fmla="*/ 175 h 640"/>
                <a:gd name="T4" fmla="*/ 2 w 2300"/>
                <a:gd name="T5" fmla="*/ 220 h 640"/>
                <a:gd name="T6" fmla="*/ 2 w 2300"/>
                <a:gd name="T7" fmla="*/ 640 h 640"/>
                <a:gd name="T8" fmla="*/ 2 w 2300"/>
                <a:gd name="T9" fmla="*/ 640 h 640"/>
                <a:gd name="T10" fmla="*/ 23 w 2300"/>
                <a:gd name="T11" fmla="*/ 603 h 640"/>
                <a:gd name="T12" fmla="*/ 1157 w 2300"/>
                <a:gd name="T13" fmla="*/ 428 h 640"/>
                <a:gd name="T14" fmla="*/ 2278 w 2300"/>
                <a:gd name="T15" fmla="*/ 603 h 640"/>
                <a:gd name="T16" fmla="*/ 2298 w 2300"/>
                <a:gd name="T17" fmla="*/ 640 h 640"/>
                <a:gd name="T18" fmla="*/ 2298 w 2300"/>
                <a:gd name="T19" fmla="*/ 640 h 640"/>
                <a:gd name="T20" fmla="*/ 2298 w 2300"/>
                <a:gd name="T21" fmla="*/ 220 h 640"/>
                <a:gd name="T22" fmla="*/ 2278 w 2300"/>
                <a:gd name="T23" fmla="*/ 175 h 640"/>
                <a:gd name="T24" fmla="*/ 1157 w 2300"/>
                <a:gd name="T25" fmla="*/ 0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00" h="640">
                  <a:moveTo>
                    <a:pt x="1157" y="0"/>
                  </a:moveTo>
                  <a:cubicBezTo>
                    <a:pt x="604" y="0"/>
                    <a:pt x="128" y="73"/>
                    <a:pt x="23" y="175"/>
                  </a:cubicBezTo>
                  <a:cubicBezTo>
                    <a:pt x="7" y="190"/>
                    <a:pt x="0" y="205"/>
                    <a:pt x="2" y="220"/>
                  </a:cubicBezTo>
                  <a:cubicBezTo>
                    <a:pt x="2" y="640"/>
                    <a:pt x="2" y="640"/>
                    <a:pt x="2" y="640"/>
                  </a:cubicBezTo>
                  <a:cubicBezTo>
                    <a:pt x="2" y="640"/>
                    <a:pt x="2" y="640"/>
                    <a:pt x="2" y="640"/>
                  </a:cubicBezTo>
                  <a:cubicBezTo>
                    <a:pt x="3" y="628"/>
                    <a:pt x="10" y="615"/>
                    <a:pt x="23" y="603"/>
                  </a:cubicBezTo>
                  <a:cubicBezTo>
                    <a:pt x="128" y="501"/>
                    <a:pt x="604" y="428"/>
                    <a:pt x="1157" y="428"/>
                  </a:cubicBezTo>
                  <a:cubicBezTo>
                    <a:pt x="1704" y="428"/>
                    <a:pt x="2174" y="501"/>
                    <a:pt x="2278" y="603"/>
                  </a:cubicBezTo>
                  <a:cubicBezTo>
                    <a:pt x="2290" y="615"/>
                    <a:pt x="2297" y="628"/>
                    <a:pt x="2298" y="640"/>
                  </a:cubicBezTo>
                  <a:cubicBezTo>
                    <a:pt x="2298" y="640"/>
                    <a:pt x="2298" y="640"/>
                    <a:pt x="2298" y="640"/>
                  </a:cubicBezTo>
                  <a:cubicBezTo>
                    <a:pt x="2298" y="220"/>
                    <a:pt x="2298" y="220"/>
                    <a:pt x="2298" y="220"/>
                  </a:cubicBezTo>
                  <a:cubicBezTo>
                    <a:pt x="2300" y="205"/>
                    <a:pt x="2293" y="190"/>
                    <a:pt x="2278" y="175"/>
                  </a:cubicBezTo>
                  <a:cubicBezTo>
                    <a:pt x="2174" y="73"/>
                    <a:pt x="1704" y="0"/>
                    <a:pt x="1157" y="0"/>
                  </a:cubicBezTo>
                </a:path>
              </a:pathLst>
            </a:custGeom>
            <a:gradFill flip="none" rotWithShape="1">
              <a:gsLst>
                <a:gs pos="0">
                  <a:schemeClr val="accent5">
                    <a:alpha val="22000"/>
                  </a:schemeClr>
                </a:gs>
                <a:gs pos="51700">
                  <a:srgbClr val="B7D333">
                    <a:alpha val="15000"/>
                  </a:srgbClr>
                </a:gs>
                <a:gs pos="100000">
                  <a:schemeClr val="accent5">
                    <a:alpha val="22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en-US" sz="1600" dirty="0">
                <a:solidFill>
                  <a:schemeClr val="tx1">
                    <a:lumMod val="75000"/>
                  </a:schemeClr>
                </a:solidFill>
              </a:endParaRPr>
            </a:p>
          </p:txBody>
        </p:sp>
        <p:sp>
          <p:nvSpPr>
            <p:cNvPr id="36" name="Round Diagonal Corner Rectangle 35"/>
            <p:cNvSpPr>
              <a:spLocks noChangeArrowheads="1"/>
            </p:cNvSpPr>
            <p:nvPr/>
          </p:nvSpPr>
          <p:spPr bwMode="auto">
            <a:xfrm>
              <a:off x="2209035" y="1806935"/>
              <a:ext cx="2578946" cy="726863"/>
            </a:xfrm>
            <a:prstGeom prst="round2DiagRect">
              <a:avLst/>
            </a:prstGeom>
            <a:solidFill>
              <a:schemeClr val="accent5"/>
            </a:solidFill>
            <a:ln w="12700">
              <a:solidFill>
                <a:schemeClr val="accent5">
                  <a:lumMod val="75000"/>
                </a:schemeClr>
              </a:solidFill>
              <a:headEnd/>
              <a:tailEnd/>
            </a:ln>
          </p:spPr>
          <p:style>
            <a:lnRef idx="1">
              <a:schemeClr val="accent4"/>
            </a:lnRef>
            <a:fillRef idx="3">
              <a:schemeClr val="accent4"/>
            </a:fillRef>
            <a:effectRef idx="2">
              <a:schemeClr val="accent4"/>
            </a:effectRef>
            <a:fontRef idx="minor">
              <a:schemeClr val="lt1"/>
            </a:fontRef>
          </p:style>
          <p:txBody>
            <a:bodyPr anchor="ctr">
              <a:prstTxWarp prst="textNoShape">
                <a:avLst/>
              </a:prstTxWarp>
            </a:bodyPr>
            <a:lstStyle/>
            <a:p>
              <a:pPr algn="ctr"/>
              <a:r>
                <a:rPr lang="en-US" sz="1600" b="1" dirty="0" err="1" smtClean="0">
                  <a:solidFill>
                    <a:schemeClr val="tx1">
                      <a:lumMod val="75000"/>
                    </a:schemeClr>
                  </a:solidFill>
                </a:rPr>
                <a:t>Cotation</a:t>
              </a:r>
              <a:r>
                <a:rPr lang="en-US" sz="1600" b="1" dirty="0" smtClean="0">
                  <a:solidFill>
                    <a:schemeClr val="tx1">
                      <a:lumMod val="75000"/>
                    </a:schemeClr>
                  </a:solidFill>
                </a:rPr>
                <a:t> et </a:t>
              </a:r>
              <a:r>
                <a:rPr lang="en-US" sz="1600" b="1" dirty="0" err="1" smtClean="0">
                  <a:solidFill>
                    <a:schemeClr val="tx1">
                      <a:lumMod val="75000"/>
                    </a:schemeClr>
                  </a:solidFill>
                </a:rPr>
                <a:t>commande</a:t>
              </a:r>
              <a:r>
                <a:rPr lang="en-US" sz="1600" b="1" dirty="0" smtClean="0">
                  <a:solidFill>
                    <a:schemeClr val="tx1">
                      <a:lumMod val="75000"/>
                    </a:schemeClr>
                  </a:solidFill>
                </a:rPr>
                <a:t> </a:t>
              </a:r>
              <a:r>
                <a:rPr lang="en-US" sz="1600" b="1" dirty="0" err="1" smtClean="0">
                  <a:solidFill>
                    <a:schemeClr val="tx1">
                      <a:lumMod val="75000"/>
                    </a:schemeClr>
                  </a:solidFill>
                </a:rPr>
                <a:t>simplifiée</a:t>
              </a:r>
              <a:endParaRPr lang="en-US" sz="1600" b="1" dirty="0">
                <a:solidFill>
                  <a:schemeClr val="tx1">
                    <a:lumMod val="75000"/>
                  </a:schemeClr>
                </a:solidFill>
              </a:endParaRPr>
            </a:p>
          </p:txBody>
        </p:sp>
        <p:sp>
          <p:nvSpPr>
            <p:cNvPr id="31" name="Round Diagonal Corner Rectangle 30"/>
            <p:cNvSpPr>
              <a:spLocks noChangeArrowheads="1"/>
            </p:cNvSpPr>
            <p:nvPr/>
          </p:nvSpPr>
          <p:spPr bwMode="auto">
            <a:xfrm>
              <a:off x="4620759" y="1806934"/>
              <a:ext cx="1891547" cy="726864"/>
            </a:xfrm>
            <a:prstGeom prst="round2DiagRect">
              <a:avLst/>
            </a:prstGeom>
            <a:solidFill>
              <a:schemeClr val="accent5"/>
            </a:solidFill>
            <a:ln w="12700">
              <a:solidFill>
                <a:schemeClr val="accent5">
                  <a:lumMod val="75000"/>
                </a:schemeClr>
              </a:solidFill>
              <a:headEnd/>
              <a:tailEnd/>
            </a:ln>
          </p:spPr>
          <p:style>
            <a:lnRef idx="1">
              <a:schemeClr val="accent4"/>
            </a:lnRef>
            <a:fillRef idx="3">
              <a:schemeClr val="accent4"/>
            </a:fillRef>
            <a:effectRef idx="2">
              <a:schemeClr val="accent4"/>
            </a:effectRef>
            <a:fontRef idx="minor">
              <a:schemeClr val="lt1"/>
            </a:fontRef>
          </p:style>
          <p:txBody>
            <a:bodyPr anchor="ctr">
              <a:prstTxWarp prst="textNoShape">
                <a:avLst/>
              </a:prstTxWarp>
            </a:bodyPr>
            <a:lstStyle/>
            <a:p>
              <a:pPr algn="ctr"/>
              <a:r>
                <a:rPr lang="en-US" sz="1600" b="1" dirty="0" smtClean="0">
                  <a:solidFill>
                    <a:schemeClr val="tx1">
                      <a:lumMod val="75000"/>
                    </a:schemeClr>
                  </a:solidFill>
                </a:rPr>
                <a:t>Bundles </a:t>
              </a:r>
              <a:r>
                <a:rPr lang="en-US" sz="1600" b="1" dirty="0" err="1" smtClean="0">
                  <a:solidFill>
                    <a:schemeClr val="tx1">
                      <a:lumMod val="75000"/>
                    </a:schemeClr>
                  </a:solidFill>
                </a:rPr>
                <a:t>logiciels</a:t>
              </a:r>
              <a:endParaRPr lang="en-US" sz="1600" b="1" dirty="0">
                <a:solidFill>
                  <a:schemeClr val="tx1">
                    <a:lumMod val="75000"/>
                  </a:schemeClr>
                </a:solidFill>
              </a:endParaRPr>
            </a:p>
          </p:txBody>
        </p:sp>
        <p:grpSp>
          <p:nvGrpSpPr>
            <p:cNvPr id="3" name="Group 6"/>
            <p:cNvGrpSpPr/>
            <p:nvPr/>
          </p:nvGrpSpPr>
          <p:grpSpPr>
            <a:xfrm>
              <a:off x="2367973" y="2495467"/>
              <a:ext cx="5711809" cy="1782779"/>
              <a:chOff x="2367973" y="2495467"/>
              <a:chExt cx="5711809" cy="1782779"/>
            </a:xfrm>
          </p:grpSpPr>
          <p:pic>
            <p:nvPicPr>
              <p:cNvPr id="27" name="Picture 10"/>
              <p:cNvPicPr>
                <a:picLocks noChangeAspect="1" noChangeArrowheads="1"/>
              </p:cNvPicPr>
              <p:nvPr/>
            </p:nvPicPr>
            <p:blipFill>
              <a:blip r:embed="rId4" cstate="screen"/>
              <a:srcRect/>
              <a:stretch>
                <a:fillRect/>
              </a:stretch>
            </p:blipFill>
            <p:spPr bwMode="auto">
              <a:xfrm>
                <a:off x="6055106" y="3200400"/>
                <a:ext cx="2023539" cy="1077846"/>
              </a:xfrm>
              <a:prstGeom prst="rect">
                <a:avLst/>
              </a:prstGeom>
              <a:ln>
                <a:noFill/>
              </a:ln>
              <a:effectLst>
                <a:reflection blurRad="12700" stA="30000" endPos="30000" dist="5000" dir="5400000" sy="-100000" algn="bl" rotWithShape="0"/>
              </a:effectLst>
              <a:scene3d>
                <a:camera prst="perspectiveFront" fov="0">
                  <a:rot lat="0" lon="0" rev="0"/>
                </a:camera>
                <a:lightRig rig="threePt" dir="t"/>
              </a:scene3d>
            </p:spPr>
          </p:pic>
          <p:sp>
            <p:nvSpPr>
              <p:cNvPr id="28" name="Round Diagonal Corner Rectangle 27"/>
              <p:cNvSpPr>
                <a:spLocks noChangeArrowheads="1"/>
              </p:cNvSpPr>
              <p:nvPr/>
            </p:nvSpPr>
            <p:spPr bwMode="auto">
              <a:xfrm>
                <a:off x="6055106" y="2495467"/>
                <a:ext cx="2024676" cy="671761"/>
              </a:xfrm>
              <a:prstGeom prst="round2DiagRect">
                <a:avLst/>
              </a:prstGeom>
              <a:solidFill>
                <a:schemeClr val="accent5"/>
              </a:solidFill>
              <a:ln w="12700">
                <a:solidFill>
                  <a:schemeClr val="accent5">
                    <a:lumMod val="75000"/>
                  </a:schemeClr>
                </a:solidFill>
                <a:headEnd/>
                <a:tailEnd/>
              </a:ln>
            </p:spPr>
            <p:style>
              <a:lnRef idx="1">
                <a:schemeClr val="accent4"/>
              </a:lnRef>
              <a:fillRef idx="3">
                <a:schemeClr val="accent4"/>
              </a:fillRef>
              <a:effectRef idx="2">
                <a:schemeClr val="accent4"/>
              </a:effectRef>
              <a:fontRef idx="minor">
                <a:schemeClr val="lt1"/>
              </a:fontRef>
            </p:style>
            <p:txBody>
              <a:bodyPr anchor="ctr">
                <a:prstTxWarp prst="textNoShape">
                  <a:avLst/>
                </a:prstTxWarp>
              </a:bodyPr>
              <a:lstStyle/>
              <a:p>
                <a:pPr algn="ctr"/>
                <a:r>
                  <a:rPr lang="en-US" sz="1600" b="1" dirty="0" err="1" smtClean="0">
                    <a:solidFill>
                      <a:schemeClr val="tx1">
                        <a:lumMod val="75000"/>
                      </a:schemeClr>
                    </a:solidFill>
                  </a:rPr>
                  <a:t>Déploiement</a:t>
                </a:r>
                <a:r>
                  <a:rPr lang="en-US" sz="1600" b="1" dirty="0" smtClean="0">
                    <a:solidFill>
                      <a:schemeClr val="tx1">
                        <a:lumMod val="75000"/>
                      </a:schemeClr>
                    </a:solidFill>
                  </a:rPr>
                  <a:t> </a:t>
                </a:r>
                <a:r>
                  <a:rPr lang="en-US" sz="1600" b="1" dirty="0" err="1" smtClean="0">
                    <a:solidFill>
                      <a:schemeClr val="tx1">
                        <a:lumMod val="75000"/>
                      </a:schemeClr>
                    </a:solidFill>
                  </a:rPr>
                  <a:t>simplifié</a:t>
                </a:r>
                <a:endParaRPr lang="en-US" sz="1600" b="1" dirty="0">
                  <a:solidFill>
                    <a:schemeClr val="tx1">
                      <a:lumMod val="75000"/>
                    </a:schemeClr>
                  </a:solidFill>
                </a:endParaRPr>
              </a:p>
            </p:txBody>
          </p:sp>
          <p:pic>
            <p:nvPicPr>
              <p:cNvPr id="29" name="Picture 28" descr="8945.png"/>
              <p:cNvPicPr>
                <a:picLocks/>
              </p:cNvPicPr>
              <p:nvPr/>
            </p:nvPicPr>
            <p:blipFill>
              <a:blip r:embed="rId5" cstate="screen"/>
              <a:stretch>
                <a:fillRect/>
              </a:stretch>
            </p:blipFill>
            <p:spPr>
              <a:xfrm>
                <a:off x="2367973" y="3433958"/>
                <a:ext cx="848009" cy="677559"/>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sp>
          <p:nvSpPr>
            <p:cNvPr id="26" name="Round Diagonal Corner Rectangle 25"/>
            <p:cNvSpPr>
              <a:spLocks noChangeArrowheads="1"/>
            </p:cNvSpPr>
            <p:nvPr/>
          </p:nvSpPr>
          <p:spPr bwMode="auto">
            <a:xfrm>
              <a:off x="964380" y="2514662"/>
              <a:ext cx="1966526" cy="657038"/>
            </a:xfrm>
            <a:prstGeom prst="round2DiagRect">
              <a:avLst/>
            </a:prstGeom>
            <a:solidFill>
              <a:schemeClr val="accent5"/>
            </a:solidFill>
            <a:ln w="12700">
              <a:solidFill>
                <a:schemeClr val="accent5">
                  <a:lumMod val="75000"/>
                </a:schemeClr>
              </a:solidFill>
              <a:headEnd/>
              <a:tailEnd/>
            </a:ln>
          </p:spPr>
          <p:style>
            <a:lnRef idx="1">
              <a:schemeClr val="accent4"/>
            </a:lnRef>
            <a:fillRef idx="3">
              <a:schemeClr val="accent4"/>
            </a:fillRef>
            <a:effectRef idx="2">
              <a:schemeClr val="accent4"/>
            </a:effectRef>
            <a:fontRef idx="minor">
              <a:schemeClr val="lt1"/>
            </a:fontRef>
          </p:style>
          <p:txBody>
            <a:bodyPr anchor="ctr">
              <a:prstTxWarp prst="textNoShape">
                <a:avLst/>
              </a:prstTxWarp>
            </a:bodyPr>
            <a:lstStyle/>
            <a:p>
              <a:pPr algn="ctr"/>
              <a:r>
                <a:rPr lang="en-US" sz="1600" b="1" dirty="0" err="1" smtClean="0">
                  <a:solidFill>
                    <a:schemeClr val="tx1">
                      <a:lumMod val="75000"/>
                    </a:schemeClr>
                  </a:solidFill>
                </a:rPr>
                <a:t>Voix</a:t>
              </a:r>
              <a:r>
                <a:rPr lang="en-US" sz="1600" b="1" dirty="0" smtClean="0">
                  <a:solidFill>
                    <a:schemeClr val="tx1">
                      <a:lumMod val="75000"/>
                    </a:schemeClr>
                  </a:solidFill>
                </a:rPr>
                <a:t> et video</a:t>
              </a:r>
              <a:endParaRPr lang="en-US" sz="1600" b="1" dirty="0">
                <a:solidFill>
                  <a:schemeClr val="tx1">
                    <a:lumMod val="75000"/>
                  </a:schemeClr>
                </a:solidFill>
              </a:endParaRPr>
            </a:p>
          </p:txBody>
        </p:sp>
        <p:grpSp>
          <p:nvGrpSpPr>
            <p:cNvPr id="4" name="Group 48"/>
            <p:cNvGrpSpPr/>
            <p:nvPr/>
          </p:nvGrpSpPr>
          <p:grpSpPr>
            <a:xfrm>
              <a:off x="248809" y="3232999"/>
              <a:ext cx="8603091" cy="1710879"/>
              <a:chOff x="358140" y="3124402"/>
              <a:chExt cx="8603091" cy="2971598"/>
            </a:xfrm>
            <a:effectLst>
              <a:reflection blurRad="6350" stA="52000" endA="300" endPos="35000" dir="5400000" sy="-100000" algn="bl" rotWithShape="0"/>
            </a:effectLst>
          </p:grpSpPr>
          <p:sp>
            <p:nvSpPr>
              <p:cNvPr id="23" name="Freeform 16"/>
              <p:cNvSpPr>
                <a:spLocks/>
              </p:cNvSpPr>
              <p:nvPr/>
            </p:nvSpPr>
            <p:spPr bwMode="auto">
              <a:xfrm>
                <a:off x="358140" y="3124402"/>
                <a:ext cx="2834640" cy="2971598"/>
              </a:xfrm>
              <a:custGeom>
                <a:avLst/>
                <a:gdLst>
                  <a:gd name="T0" fmla="*/ 0 w 1057"/>
                  <a:gd name="T1" fmla="*/ 0 h 636"/>
                  <a:gd name="T2" fmla="*/ 0 w 1057"/>
                  <a:gd name="T3" fmla="*/ 424 h 636"/>
                  <a:gd name="T4" fmla="*/ 856 w 1057"/>
                  <a:gd name="T5" fmla="*/ 636 h 636"/>
                  <a:gd name="T6" fmla="*/ 1057 w 1057"/>
                  <a:gd name="T7" fmla="*/ 428 h 636"/>
                  <a:gd name="T8" fmla="*/ 856 w 1057"/>
                  <a:gd name="T9" fmla="*/ 212 h 636"/>
                  <a:gd name="T10" fmla="*/ 0 w 1057"/>
                  <a:gd name="T11" fmla="*/ 0 h 636"/>
                </a:gdLst>
                <a:ahLst/>
                <a:cxnLst>
                  <a:cxn ang="0">
                    <a:pos x="T0" y="T1"/>
                  </a:cxn>
                  <a:cxn ang="0">
                    <a:pos x="T2" y="T3"/>
                  </a:cxn>
                  <a:cxn ang="0">
                    <a:pos x="T4" y="T5"/>
                  </a:cxn>
                  <a:cxn ang="0">
                    <a:pos x="T6" y="T7"/>
                  </a:cxn>
                  <a:cxn ang="0">
                    <a:pos x="T8" y="T9"/>
                  </a:cxn>
                  <a:cxn ang="0">
                    <a:pos x="T10" y="T11"/>
                  </a:cxn>
                </a:cxnLst>
                <a:rect l="0" t="0" r="r" b="b"/>
                <a:pathLst>
                  <a:path w="1057" h="636">
                    <a:moveTo>
                      <a:pt x="0" y="0"/>
                    </a:moveTo>
                    <a:cubicBezTo>
                      <a:pt x="0" y="424"/>
                      <a:pt x="0" y="424"/>
                      <a:pt x="0" y="424"/>
                    </a:cubicBezTo>
                    <a:cubicBezTo>
                      <a:pt x="0" y="527"/>
                      <a:pt x="359" y="616"/>
                      <a:pt x="856" y="636"/>
                    </a:cubicBezTo>
                    <a:cubicBezTo>
                      <a:pt x="1057" y="428"/>
                      <a:pt x="1057" y="428"/>
                      <a:pt x="1057" y="428"/>
                    </a:cubicBezTo>
                    <a:cubicBezTo>
                      <a:pt x="856" y="212"/>
                      <a:pt x="856" y="212"/>
                      <a:pt x="856" y="212"/>
                    </a:cubicBezTo>
                    <a:cubicBezTo>
                      <a:pt x="359" y="192"/>
                      <a:pt x="0" y="103"/>
                      <a:pt x="0" y="0"/>
                    </a:cubicBezTo>
                  </a:path>
                </a:pathLst>
              </a:custGeom>
              <a:gradFill flip="none" rotWithShape="1">
                <a:gsLst>
                  <a:gs pos="0">
                    <a:schemeClr val="accent5">
                      <a:alpha val="55000"/>
                    </a:schemeClr>
                  </a:gs>
                  <a:gs pos="100000">
                    <a:schemeClr val="accent5">
                      <a:alpha val="42000"/>
                    </a:schemeClr>
                  </a:gs>
                </a:gsLst>
                <a:lin ang="0" scaled="1"/>
                <a:tileRect/>
              </a:gradFill>
              <a:ln>
                <a:noFill/>
              </a:ln>
            </p:spPr>
            <p:txBody>
              <a:bodyPr vert="horz" wrap="square" lIns="91440" tIns="45720" rIns="91440" bIns="45720" numCol="1" anchor="t" anchorCtr="0" compatLnSpc="1">
                <a:prstTxWarp prst="textNoShape">
                  <a:avLst/>
                </a:prstTxWarp>
              </a:bodyPr>
              <a:lstStyle/>
              <a:p>
                <a:endParaRPr lang="en-US" sz="1600" dirty="0">
                  <a:solidFill>
                    <a:schemeClr val="tx1">
                      <a:lumMod val="75000"/>
                    </a:schemeClr>
                  </a:solidFill>
                </a:endParaRPr>
              </a:p>
            </p:txBody>
          </p:sp>
          <p:sp>
            <p:nvSpPr>
              <p:cNvPr id="24" name="Freeform 17"/>
              <p:cNvSpPr>
                <a:spLocks/>
              </p:cNvSpPr>
              <p:nvPr/>
            </p:nvSpPr>
            <p:spPr bwMode="auto">
              <a:xfrm>
                <a:off x="6126591" y="3124402"/>
                <a:ext cx="2834640" cy="2971598"/>
              </a:xfrm>
              <a:custGeom>
                <a:avLst/>
                <a:gdLst>
                  <a:gd name="T0" fmla="*/ 1057 w 1057"/>
                  <a:gd name="T1" fmla="*/ 0 h 636"/>
                  <a:gd name="T2" fmla="*/ 201 w 1057"/>
                  <a:gd name="T3" fmla="*/ 212 h 636"/>
                  <a:gd name="T4" fmla="*/ 0 w 1057"/>
                  <a:gd name="T5" fmla="*/ 428 h 636"/>
                  <a:gd name="T6" fmla="*/ 201 w 1057"/>
                  <a:gd name="T7" fmla="*/ 636 h 636"/>
                  <a:gd name="T8" fmla="*/ 1057 w 1057"/>
                  <a:gd name="T9" fmla="*/ 424 h 636"/>
                  <a:gd name="T10" fmla="*/ 1057 w 1057"/>
                  <a:gd name="T11" fmla="*/ 0 h 636"/>
                </a:gdLst>
                <a:ahLst/>
                <a:cxnLst>
                  <a:cxn ang="0">
                    <a:pos x="T0" y="T1"/>
                  </a:cxn>
                  <a:cxn ang="0">
                    <a:pos x="T2" y="T3"/>
                  </a:cxn>
                  <a:cxn ang="0">
                    <a:pos x="T4" y="T5"/>
                  </a:cxn>
                  <a:cxn ang="0">
                    <a:pos x="T6" y="T7"/>
                  </a:cxn>
                  <a:cxn ang="0">
                    <a:pos x="T8" y="T9"/>
                  </a:cxn>
                  <a:cxn ang="0">
                    <a:pos x="T10" y="T11"/>
                  </a:cxn>
                </a:cxnLst>
                <a:rect l="0" t="0" r="r" b="b"/>
                <a:pathLst>
                  <a:path w="1057" h="636">
                    <a:moveTo>
                      <a:pt x="1057" y="0"/>
                    </a:moveTo>
                    <a:cubicBezTo>
                      <a:pt x="1057" y="103"/>
                      <a:pt x="698" y="192"/>
                      <a:pt x="201" y="212"/>
                    </a:cubicBezTo>
                    <a:cubicBezTo>
                      <a:pt x="0" y="428"/>
                      <a:pt x="0" y="428"/>
                      <a:pt x="0" y="428"/>
                    </a:cubicBezTo>
                    <a:cubicBezTo>
                      <a:pt x="201" y="636"/>
                      <a:pt x="201" y="636"/>
                      <a:pt x="201" y="636"/>
                    </a:cubicBezTo>
                    <a:cubicBezTo>
                      <a:pt x="698" y="616"/>
                      <a:pt x="1057" y="527"/>
                      <a:pt x="1057" y="424"/>
                    </a:cubicBezTo>
                    <a:cubicBezTo>
                      <a:pt x="1057" y="0"/>
                      <a:pt x="1057" y="0"/>
                      <a:pt x="1057" y="0"/>
                    </a:cubicBezTo>
                  </a:path>
                </a:pathLst>
              </a:custGeom>
              <a:gradFill flip="none" rotWithShape="1">
                <a:gsLst>
                  <a:gs pos="0">
                    <a:schemeClr val="accent5">
                      <a:alpha val="43000"/>
                    </a:schemeClr>
                  </a:gs>
                  <a:gs pos="100000">
                    <a:schemeClr val="accent5">
                      <a:alpha val="51000"/>
                    </a:schemeClr>
                  </a:gs>
                </a:gsLst>
                <a:lin ang="10800000" scaled="1"/>
                <a:tileRect/>
              </a:gradFill>
              <a:ln>
                <a:noFill/>
              </a:ln>
            </p:spPr>
            <p:txBody>
              <a:bodyPr vert="horz" wrap="square" lIns="91440" tIns="45720" rIns="91440" bIns="45720" numCol="1" anchor="t" anchorCtr="0" compatLnSpc="1">
                <a:prstTxWarp prst="textNoShape">
                  <a:avLst/>
                </a:prstTxWarp>
              </a:bodyPr>
              <a:lstStyle/>
              <a:p>
                <a:endParaRPr lang="en-US" sz="1600" dirty="0">
                  <a:solidFill>
                    <a:schemeClr val="tx1">
                      <a:lumMod val="75000"/>
                    </a:schemeClr>
                  </a:solidFill>
                </a:endParaRPr>
              </a:p>
            </p:txBody>
          </p:sp>
        </p:grpSp>
        <p:sp>
          <p:nvSpPr>
            <p:cNvPr id="22" name="Rounded Rectangle 21"/>
            <p:cNvSpPr/>
            <p:nvPr/>
          </p:nvSpPr>
          <p:spPr>
            <a:xfrm>
              <a:off x="2715393" y="4523366"/>
              <a:ext cx="3654283" cy="494284"/>
            </a:xfrm>
            <a:prstGeom prst="roundRect">
              <a:avLst/>
            </a:prstGeom>
            <a:noFill/>
          </p:spPr>
          <p:txBody>
            <a:bodyPr wrap="square" rtlCol="0">
              <a:spAutoFit/>
            </a:bodyPr>
            <a:lstStyle/>
            <a:p>
              <a:pPr algn="ctr">
                <a:lnSpc>
                  <a:spcPct val="80000"/>
                </a:lnSpc>
              </a:pPr>
              <a:r>
                <a:rPr lang="en-US" b="1" dirty="0" smtClean="0">
                  <a:solidFill>
                    <a:schemeClr val="bg1"/>
                  </a:solidFill>
                </a:rPr>
                <a:t>Business Edition 6000</a:t>
              </a:r>
              <a:endParaRPr lang="en-US" b="1" dirty="0">
                <a:solidFill>
                  <a:schemeClr val="bg1"/>
                </a:solidFill>
              </a:endParaRPr>
            </a:p>
          </p:txBody>
        </p:sp>
      </p:grpSp>
      <p:pic>
        <p:nvPicPr>
          <p:cNvPr id="37" name="Picture 36" descr="HBJ01850_UCS C200.png"/>
          <p:cNvPicPr>
            <a:picLocks noChangeAspect="1"/>
          </p:cNvPicPr>
          <p:nvPr/>
        </p:nvPicPr>
        <p:blipFill>
          <a:blip r:embed="rId6" cstate="screen"/>
          <a:srcRect/>
          <a:stretch>
            <a:fillRect/>
          </a:stretch>
        </p:blipFill>
        <p:spPr>
          <a:xfrm>
            <a:off x="4722167" y="4683240"/>
            <a:ext cx="1048567" cy="421030"/>
          </a:xfrm>
          <a:prstGeom prst="rect">
            <a:avLst/>
          </a:prstGeom>
        </p:spPr>
      </p:pic>
      <p:pic>
        <p:nvPicPr>
          <p:cNvPr id="38" name="Picture 54"/>
          <p:cNvPicPr>
            <a:picLocks noChangeAspect="1" noChangeArrowheads="1"/>
          </p:cNvPicPr>
          <p:nvPr/>
        </p:nvPicPr>
        <p:blipFill>
          <a:blip r:embed="rId7" cstate="print"/>
          <a:srcRect/>
          <a:stretch>
            <a:fillRect/>
          </a:stretch>
        </p:blipFill>
        <p:spPr bwMode="auto">
          <a:xfrm>
            <a:off x="4806618" y="5049679"/>
            <a:ext cx="752650" cy="220622"/>
          </a:xfrm>
          <a:prstGeom prst="rect">
            <a:avLst/>
          </a:prstGeom>
          <a:noFill/>
          <a:ln w="9525" algn="ctr">
            <a:noFill/>
            <a:miter lim="800000"/>
            <a:headEnd/>
            <a:tailEnd/>
          </a:ln>
          <a:effectLst/>
        </p:spPr>
      </p:pic>
      <p:pic>
        <p:nvPicPr>
          <p:cNvPr id="39" name="Picture 2"/>
          <p:cNvPicPr>
            <a:picLocks noChangeAspect="1" noChangeArrowheads="1"/>
          </p:cNvPicPr>
          <p:nvPr/>
        </p:nvPicPr>
        <p:blipFill>
          <a:blip r:embed="rId8" cstate="print"/>
          <a:srcRect/>
          <a:stretch>
            <a:fillRect/>
          </a:stretch>
        </p:blipFill>
        <p:spPr bwMode="auto">
          <a:xfrm>
            <a:off x="4781346" y="5450879"/>
            <a:ext cx="777922" cy="244882"/>
          </a:xfrm>
          <a:prstGeom prst="rect">
            <a:avLst/>
          </a:prstGeom>
          <a:noFill/>
          <a:ln w="9525">
            <a:noFill/>
            <a:miter lim="800000"/>
            <a:headEnd/>
            <a:tailEnd/>
          </a:ln>
        </p:spPr>
      </p:pic>
      <p:pic>
        <p:nvPicPr>
          <p:cNvPr id="40" name="Picture 3"/>
          <p:cNvPicPr>
            <a:picLocks noChangeAspect="1" noChangeArrowheads="1"/>
          </p:cNvPicPr>
          <p:nvPr/>
        </p:nvPicPr>
        <p:blipFill>
          <a:blip r:embed="rId9" cstate="print"/>
          <a:srcRect/>
          <a:stretch>
            <a:fillRect/>
          </a:stretch>
        </p:blipFill>
        <p:spPr bwMode="auto">
          <a:xfrm>
            <a:off x="3494907" y="5095466"/>
            <a:ext cx="1185942" cy="694624"/>
          </a:xfrm>
          <a:prstGeom prst="rect">
            <a:avLst/>
          </a:prstGeom>
          <a:noFill/>
          <a:ln w="9525">
            <a:noFill/>
            <a:miter lim="800000"/>
            <a:headEnd/>
            <a:tailEnd/>
          </a:ln>
        </p:spPr>
      </p:pic>
      <p:sp>
        <p:nvSpPr>
          <p:cNvPr id="25" name="Rectangle 2"/>
          <p:cNvSpPr>
            <a:spLocks noGrp="1" noChangeArrowheads="1"/>
          </p:cNvSpPr>
          <p:nvPr>
            <p:ph type="title"/>
          </p:nvPr>
        </p:nvSpPr>
        <p:spPr>
          <a:xfrm>
            <a:off x="-11595" y="-2177"/>
            <a:ext cx="8947150" cy="838200"/>
          </a:xfrm>
        </p:spPr>
        <p:txBody>
          <a:bodyPr>
            <a:normAutofit fontScale="90000"/>
          </a:bodyPr>
          <a:lstStyle/>
          <a:p>
            <a:r>
              <a:rPr lang="fr-FR" dirty="0" smtClean="0">
                <a:latin typeface="+mj-lt"/>
              </a:rPr>
              <a:t/>
            </a:r>
            <a:br>
              <a:rPr lang="fr-FR" dirty="0" smtClean="0">
                <a:latin typeface="+mj-lt"/>
              </a:rPr>
            </a:br>
            <a:r>
              <a:rPr lang="fr-FR" sz="2800" dirty="0" smtClean="0">
                <a:latin typeface="+mj-lt"/>
              </a:rPr>
              <a:t>Cisco Business Edition 6000</a:t>
            </a:r>
            <a:r>
              <a:rPr lang="fr-FR" dirty="0" smtClean="0">
                <a:latin typeface="+mj-lt"/>
              </a:rPr>
              <a:t/>
            </a:r>
            <a:br>
              <a:rPr lang="fr-FR" dirty="0" smtClean="0">
                <a:latin typeface="+mj-lt"/>
              </a:rPr>
            </a:br>
            <a:endParaRPr lang="fr-FR" dirty="0">
              <a:latin typeface="+mj-lt"/>
            </a:endParaRPr>
          </a:p>
        </p:txBody>
      </p:sp>
    </p:spTree>
    <p:extLst>
      <p:ext uri="{BB962C8B-B14F-4D97-AF65-F5344CB8AC3E}">
        <p14:creationId xmlns:p14="http://schemas.microsoft.com/office/powerpoint/2010/main" val="274695665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110076" y="1582176"/>
            <a:ext cx="5034013" cy="443615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91288" tIns="45644" rIns="91288" bIns="45644" rtlCol="0" anchor="ctr"/>
          <a:lstStyle/>
          <a:p>
            <a:pPr algn="ctr" eaLnBrk="0" fontAlgn="base" hangingPunct="0">
              <a:lnSpc>
                <a:spcPct val="90000"/>
              </a:lnSpc>
              <a:spcBef>
                <a:spcPct val="0"/>
              </a:spcBef>
              <a:spcAft>
                <a:spcPct val="0"/>
              </a:spcAft>
            </a:pPr>
            <a:endParaRPr lang="en-US" dirty="0">
              <a:solidFill>
                <a:srgbClr val="FFFFFF"/>
              </a:solidFill>
            </a:endParaRPr>
          </a:p>
        </p:txBody>
      </p:sp>
      <p:sp>
        <p:nvSpPr>
          <p:cNvPr id="41" name="Freeform 40"/>
          <p:cNvSpPr/>
          <p:nvPr/>
        </p:nvSpPr>
        <p:spPr>
          <a:xfrm>
            <a:off x="3" y="1582176"/>
            <a:ext cx="5365739" cy="4436159"/>
          </a:xfrm>
          <a:custGeom>
            <a:avLst/>
            <a:gdLst>
              <a:gd name="connsiteX0" fmla="*/ 0 w 5063304"/>
              <a:gd name="connsiteY0" fmla="*/ 0 h 3081365"/>
              <a:gd name="connsiteX1" fmla="*/ 331235 w 5063304"/>
              <a:gd name="connsiteY1" fmla="*/ 0 h 3081365"/>
              <a:gd name="connsiteX2" fmla="*/ 3969421 w 5063304"/>
              <a:gd name="connsiteY2" fmla="*/ 0 h 3081365"/>
              <a:gd name="connsiteX3" fmla="*/ 5062986 w 5063304"/>
              <a:gd name="connsiteY3" fmla="*/ 0 h 3081365"/>
              <a:gd name="connsiteX4" fmla="*/ 5000189 w 5063304"/>
              <a:gd name="connsiteY4" fmla="*/ 83977 h 3081365"/>
              <a:gd name="connsiteX5" fmla="*/ 4555292 w 5063304"/>
              <a:gd name="connsiteY5" fmla="*/ 1540470 h 3081365"/>
              <a:gd name="connsiteX6" fmla="*/ 5000189 w 5063304"/>
              <a:gd name="connsiteY6" fmla="*/ 2996963 h 3081365"/>
              <a:gd name="connsiteX7" fmla="*/ 5063304 w 5063304"/>
              <a:gd name="connsiteY7" fmla="*/ 3081365 h 3081365"/>
              <a:gd name="connsiteX8" fmla="*/ 3969421 w 5063304"/>
              <a:gd name="connsiteY8" fmla="*/ 3081365 h 3081365"/>
              <a:gd name="connsiteX9" fmla="*/ 331235 w 5063304"/>
              <a:gd name="connsiteY9" fmla="*/ 3081365 h 3081365"/>
              <a:gd name="connsiteX10" fmla="*/ 0 w 5063304"/>
              <a:gd name="connsiteY10" fmla="*/ 3081365 h 3081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63304" h="3081365">
                <a:moveTo>
                  <a:pt x="0" y="0"/>
                </a:moveTo>
                <a:lnTo>
                  <a:pt x="331235" y="0"/>
                </a:lnTo>
                <a:lnTo>
                  <a:pt x="3969421" y="0"/>
                </a:lnTo>
                <a:lnTo>
                  <a:pt x="5062986" y="0"/>
                </a:lnTo>
                <a:lnTo>
                  <a:pt x="5000189" y="83977"/>
                </a:lnTo>
                <a:cubicBezTo>
                  <a:pt x="4719305" y="499742"/>
                  <a:pt x="4555292" y="1000952"/>
                  <a:pt x="4555292" y="1540470"/>
                </a:cubicBezTo>
                <a:cubicBezTo>
                  <a:pt x="4555292" y="2079988"/>
                  <a:pt x="4719305" y="2581199"/>
                  <a:pt x="5000189" y="2996963"/>
                </a:cubicBezTo>
                <a:lnTo>
                  <a:pt x="5063304" y="3081365"/>
                </a:lnTo>
                <a:lnTo>
                  <a:pt x="3969421" y="3081365"/>
                </a:lnTo>
                <a:lnTo>
                  <a:pt x="331235" y="3081365"/>
                </a:lnTo>
                <a:lnTo>
                  <a:pt x="0" y="3081365"/>
                </a:ln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288" tIns="45644" rIns="91288" bIns="45644" rtlCol="0" anchor="ctr"/>
          <a:lstStyle/>
          <a:p>
            <a:pPr algn="ctr" eaLnBrk="0" fontAlgn="base" hangingPunct="0">
              <a:lnSpc>
                <a:spcPct val="90000"/>
              </a:lnSpc>
              <a:spcBef>
                <a:spcPct val="0"/>
              </a:spcBef>
              <a:spcAft>
                <a:spcPct val="0"/>
              </a:spcAft>
            </a:pPr>
            <a:endParaRPr lang="en-US" dirty="0">
              <a:solidFill>
                <a:srgbClr val="FFFFFF"/>
              </a:solidFill>
            </a:endParaRPr>
          </a:p>
        </p:txBody>
      </p:sp>
      <p:sp>
        <p:nvSpPr>
          <p:cNvPr id="119" name="Rectangle 118"/>
          <p:cNvSpPr/>
          <p:nvPr/>
        </p:nvSpPr>
        <p:spPr>
          <a:xfrm>
            <a:off x="0" y="996"/>
            <a:ext cx="9144000" cy="1581271"/>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91273" tIns="45637" rIns="91273" bIns="45637" rtlCol="0" anchor="ctr">
            <a:noAutofit/>
          </a:bodyPr>
          <a:lstStyle>
            <a:defPPr>
              <a:defRPr lang="en-US"/>
            </a:defPPr>
            <a:lvl1pPr marL="0" algn="l" defTabSz="457162" rtl="0" eaLnBrk="1" latinLnBrk="0" hangingPunct="1">
              <a:defRPr sz="1800" kern="1200">
                <a:solidFill>
                  <a:schemeClr val="lt1"/>
                </a:solidFill>
                <a:latin typeface="+mn-lt"/>
                <a:ea typeface="+mn-ea"/>
                <a:cs typeface="+mn-cs"/>
              </a:defRPr>
            </a:lvl1pPr>
            <a:lvl2pPr marL="457162" algn="l" defTabSz="457162" rtl="0" eaLnBrk="1" latinLnBrk="0" hangingPunct="1">
              <a:defRPr sz="1800" kern="1200">
                <a:solidFill>
                  <a:schemeClr val="lt1"/>
                </a:solidFill>
                <a:latin typeface="+mn-lt"/>
                <a:ea typeface="+mn-ea"/>
                <a:cs typeface="+mn-cs"/>
              </a:defRPr>
            </a:lvl2pPr>
            <a:lvl3pPr marL="914324" algn="l" defTabSz="457162" rtl="0" eaLnBrk="1" latinLnBrk="0" hangingPunct="1">
              <a:defRPr sz="1800" kern="1200">
                <a:solidFill>
                  <a:schemeClr val="lt1"/>
                </a:solidFill>
                <a:latin typeface="+mn-lt"/>
                <a:ea typeface="+mn-ea"/>
                <a:cs typeface="+mn-cs"/>
              </a:defRPr>
            </a:lvl3pPr>
            <a:lvl4pPr marL="1371486" algn="l" defTabSz="457162" rtl="0" eaLnBrk="1" latinLnBrk="0" hangingPunct="1">
              <a:defRPr sz="1800" kern="1200">
                <a:solidFill>
                  <a:schemeClr val="lt1"/>
                </a:solidFill>
                <a:latin typeface="+mn-lt"/>
                <a:ea typeface="+mn-ea"/>
                <a:cs typeface="+mn-cs"/>
              </a:defRPr>
            </a:lvl4pPr>
            <a:lvl5pPr marL="1828648" algn="l" defTabSz="457162" rtl="0" eaLnBrk="1" latinLnBrk="0" hangingPunct="1">
              <a:defRPr sz="1800" kern="1200">
                <a:solidFill>
                  <a:schemeClr val="lt1"/>
                </a:solidFill>
                <a:latin typeface="+mn-lt"/>
                <a:ea typeface="+mn-ea"/>
                <a:cs typeface="+mn-cs"/>
              </a:defRPr>
            </a:lvl5pPr>
            <a:lvl6pPr marL="2285810" algn="l" defTabSz="457162" rtl="0" eaLnBrk="1" latinLnBrk="0" hangingPunct="1">
              <a:defRPr sz="1800" kern="1200">
                <a:solidFill>
                  <a:schemeClr val="lt1"/>
                </a:solidFill>
                <a:latin typeface="+mn-lt"/>
                <a:ea typeface="+mn-ea"/>
                <a:cs typeface="+mn-cs"/>
              </a:defRPr>
            </a:lvl6pPr>
            <a:lvl7pPr marL="2742972" algn="l" defTabSz="457162" rtl="0" eaLnBrk="1" latinLnBrk="0" hangingPunct="1">
              <a:defRPr sz="1800" kern="1200">
                <a:solidFill>
                  <a:schemeClr val="lt1"/>
                </a:solidFill>
                <a:latin typeface="+mn-lt"/>
                <a:ea typeface="+mn-ea"/>
                <a:cs typeface="+mn-cs"/>
              </a:defRPr>
            </a:lvl7pPr>
            <a:lvl8pPr marL="3200133" algn="l" defTabSz="457162" rtl="0" eaLnBrk="1" latinLnBrk="0" hangingPunct="1">
              <a:defRPr sz="1800" kern="1200">
                <a:solidFill>
                  <a:schemeClr val="lt1"/>
                </a:solidFill>
                <a:latin typeface="+mn-lt"/>
                <a:ea typeface="+mn-ea"/>
                <a:cs typeface="+mn-cs"/>
              </a:defRPr>
            </a:lvl8pPr>
            <a:lvl9pPr marL="3657296" algn="l" defTabSz="457162" rtl="0" eaLnBrk="1" latinLnBrk="0" hangingPunct="1">
              <a:defRPr sz="1800" kern="1200">
                <a:solidFill>
                  <a:schemeClr val="lt1"/>
                </a:solidFill>
                <a:latin typeface="+mn-lt"/>
                <a:ea typeface="+mn-ea"/>
                <a:cs typeface="+mn-cs"/>
              </a:defRPr>
            </a:lvl9pPr>
          </a:lstStyle>
          <a:p>
            <a:pPr marL="171194" indent="-171194" defTabSz="684757" fontAlgn="base">
              <a:lnSpc>
                <a:spcPct val="95000"/>
              </a:lnSpc>
              <a:spcBef>
                <a:spcPts val="1110"/>
              </a:spcBef>
              <a:spcAft>
                <a:spcPct val="0"/>
              </a:spcAft>
              <a:buClr>
                <a:srgbClr val="3B93D6"/>
              </a:buClr>
              <a:buSzPct val="90000"/>
              <a:buFont typeface="Arial" pitchFamily="34" charset="0"/>
              <a:buChar char="•"/>
            </a:pPr>
            <a:endParaRPr lang="en-US" sz="1700" dirty="0">
              <a:solidFill>
                <a:srgbClr val="3E4A4C"/>
              </a:solidFill>
              <a:latin typeface="CiscoSans" pitchFamily="34" charset="0"/>
            </a:endParaRPr>
          </a:p>
        </p:txBody>
      </p:sp>
      <p:sp>
        <p:nvSpPr>
          <p:cNvPr id="28" name="Title 1"/>
          <p:cNvSpPr>
            <a:spLocks noGrp="1"/>
          </p:cNvSpPr>
          <p:nvPr>
            <p:ph type="title"/>
          </p:nvPr>
        </p:nvSpPr>
        <p:spPr/>
        <p:txBody>
          <a:bodyPr/>
          <a:lstStyle/>
          <a:p>
            <a:r>
              <a:rPr lang="en-US" sz="2400" dirty="0" smtClean="0">
                <a:solidFill>
                  <a:srgbClr val="0070C0"/>
                </a:solidFill>
              </a:rPr>
              <a:t>Cisco Business Edition 6000S </a:t>
            </a:r>
            <a:br>
              <a:rPr lang="en-US" sz="2400" dirty="0" smtClean="0">
                <a:solidFill>
                  <a:srgbClr val="0070C0"/>
                </a:solidFill>
              </a:rPr>
            </a:br>
            <a:endParaRPr lang="en-US" sz="1800" dirty="0">
              <a:solidFill>
                <a:srgbClr val="0070C0"/>
              </a:solidFill>
            </a:endParaRPr>
          </a:p>
        </p:txBody>
      </p:sp>
      <p:sp>
        <p:nvSpPr>
          <p:cNvPr id="2" name="Text Placeholder 1"/>
          <p:cNvSpPr>
            <a:spLocks noGrp="1"/>
          </p:cNvSpPr>
          <p:nvPr>
            <p:ph type="body" sz="quarter" idx="12"/>
          </p:nvPr>
        </p:nvSpPr>
        <p:spPr>
          <a:xfrm>
            <a:off x="369908" y="1293287"/>
            <a:ext cx="4441499" cy="4895785"/>
          </a:xfrm>
        </p:spPr>
        <p:txBody>
          <a:bodyPr vert="horz" lIns="68586" tIns="34294" rIns="68586" bIns="34294" rtlCol="0" anchor="ctr">
            <a:normAutofit/>
          </a:bodyPr>
          <a:lstStyle/>
          <a:p>
            <a:pPr>
              <a:buClr>
                <a:srgbClr val="0070C0"/>
              </a:buClr>
              <a:buSzPct val="80000"/>
            </a:pPr>
            <a:r>
              <a:rPr lang="en-US" sz="2800" dirty="0" smtClean="0">
                <a:solidFill>
                  <a:srgbClr val="000000"/>
                </a:solidFill>
              </a:rPr>
              <a:t>150 </a:t>
            </a:r>
            <a:r>
              <a:rPr lang="en-US" sz="2800" dirty="0" err="1" smtClean="0">
                <a:solidFill>
                  <a:srgbClr val="000000"/>
                </a:solidFill>
              </a:rPr>
              <a:t>utilisateurs</a:t>
            </a:r>
            <a:endParaRPr lang="en-US" sz="2800" dirty="0" smtClean="0">
              <a:solidFill>
                <a:srgbClr val="000000"/>
              </a:solidFill>
            </a:endParaRPr>
          </a:p>
          <a:p>
            <a:pPr>
              <a:buClr>
                <a:srgbClr val="0070C0"/>
              </a:buClr>
              <a:buSzPct val="80000"/>
            </a:pPr>
            <a:r>
              <a:rPr lang="en-US" sz="2800" dirty="0" smtClean="0">
                <a:solidFill>
                  <a:srgbClr val="000000"/>
                </a:solidFill>
              </a:rPr>
              <a:t>300 </a:t>
            </a:r>
            <a:r>
              <a:rPr lang="en-US" sz="2800" dirty="0" err="1" smtClean="0">
                <a:solidFill>
                  <a:srgbClr val="000000"/>
                </a:solidFill>
              </a:rPr>
              <a:t>postes</a:t>
            </a:r>
            <a:endParaRPr lang="en-US" sz="2800" dirty="0" smtClean="0">
              <a:solidFill>
                <a:srgbClr val="000000"/>
              </a:solidFill>
            </a:endParaRPr>
          </a:p>
          <a:p>
            <a:pPr>
              <a:buClr>
                <a:srgbClr val="0070C0"/>
              </a:buClr>
              <a:buSzPct val="80000"/>
            </a:pPr>
            <a:r>
              <a:rPr lang="en-US" sz="2800" dirty="0" smtClean="0">
                <a:solidFill>
                  <a:srgbClr val="000000"/>
                </a:solidFill>
              </a:rPr>
              <a:t>Video point à point</a:t>
            </a:r>
          </a:p>
          <a:p>
            <a:pPr>
              <a:buClr>
                <a:srgbClr val="0070C0"/>
              </a:buClr>
              <a:buSzPct val="80000"/>
            </a:pPr>
            <a:r>
              <a:rPr lang="en-US" sz="2800" dirty="0" smtClean="0">
                <a:solidFill>
                  <a:srgbClr val="000000"/>
                </a:solidFill>
              </a:rPr>
              <a:t>5 applications de collaboration </a:t>
            </a:r>
            <a:r>
              <a:rPr lang="en-US" sz="2800" dirty="0" err="1" smtClean="0">
                <a:solidFill>
                  <a:srgbClr val="000000"/>
                </a:solidFill>
              </a:rPr>
              <a:t>préconfigurées</a:t>
            </a:r>
            <a:endParaRPr lang="en-US" sz="2800" dirty="0" smtClean="0">
              <a:solidFill>
                <a:srgbClr val="000000"/>
              </a:solidFill>
            </a:endParaRPr>
          </a:p>
          <a:p>
            <a:pPr marL="0" indent="0">
              <a:buClr>
                <a:srgbClr val="0070C0"/>
              </a:buClr>
              <a:buSzPct val="80000"/>
              <a:buNone/>
            </a:pPr>
            <a:r>
              <a:rPr lang="en-US" sz="2800" dirty="0">
                <a:solidFill>
                  <a:srgbClr val="000000"/>
                </a:solidFill>
              </a:rPr>
              <a:t> </a:t>
            </a:r>
            <a:r>
              <a:rPr lang="en-US" sz="2800" dirty="0" smtClean="0">
                <a:solidFill>
                  <a:srgbClr val="000000"/>
                </a:solidFill>
              </a:rPr>
              <a:t>Interconnection: 4 sites </a:t>
            </a:r>
            <a:endParaRPr lang="en-US" sz="2800" dirty="0">
              <a:solidFill>
                <a:srgbClr val="000000"/>
              </a:solidFill>
            </a:endParaRPr>
          </a:p>
        </p:txBody>
      </p:sp>
      <p:grpSp>
        <p:nvGrpSpPr>
          <p:cNvPr id="23" name="Group 22"/>
          <p:cNvGrpSpPr/>
          <p:nvPr/>
        </p:nvGrpSpPr>
        <p:grpSpPr>
          <a:xfrm>
            <a:off x="4963837" y="1821972"/>
            <a:ext cx="4066384" cy="3597231"/>
            <a:chOff x="4963832" y="1366126"/>
            <a:chExt cx="4066384" cy="2698625"/>
          </a:xfrm>
        </p:grpSpPr>
        <p:pic>
          <p:nvPicPr>
            <p:cNvPr id="24" name="Picture 2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963832" y="1366126"/>
              <a:ext cx="4066384" cy="1709966"/>
            </a:xfrm>
            <a:prstGeom prst="rect">
              <a:avLst/>
            </a:prstGeom>
            <a:effectLst>
              <a:outerShdw blurRad="444500" algn="ctr" rotWithShape="0">
                <a:prstClr val="black">
                  <a:alpha val="40000"/>
                </a:prstClr>
              </a:outerShdw>
            </a:effectLst>
          </p:spPr>
        </p:pic>
        <p:pic>
          <p:nvPicPr>
            <p:cNvPr id="25" name="Picture 2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37229" y="3168561"/>
              <a:ext cx="957155" cy="896190"/>
            </a:xfrm>
            <a:prstGeom prst="rect">
              <a:avLst/>
            </a:prstGeom>
            <a:effectLst>
              <a:outerShdw blurRad="444500" algn="ctr" rotWithShape="0">
                <a:prstClr val="black">
                  <a:alpha val="40000"/>
                </a:prstClr>
              </a:outerShdw>
            </a:effectLst>
          </p:spPr>
        </p:pic>
        <p:pic>
          <p:nvPicPr>
            <p:cNvPr id="26" name="Picture 2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94236" y="2905844"/>
              <a:ext cx="1085182" cy="1012024"/>
            </a:xfrm>
            <a:prstGeom prst="rect">
              <a:avLst/>
            </a:prstGeom>
            <a:effectLst>
              <a:outerShdw blurRad="444500" algn="ctr" rotWithShape="0">
                <a:prstClr val="black">
                  <a:alpha val="40000"/>
                </a:prstClr>
              </a:outerShdw>
            </a:effectLst>
          </p:spPr>
        </p:pic>
        <p:pic>
          <p:nvPicPr>
            <p:cNvPr id="27" name="Picture 2" descr="\\vmware-host\Shared Folders\Desktop\Picture1.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121349" y="3147696"/>
              <a:ext cx="1791452" cy="449977"/>
            </a:xfrm>
            <a:prstGeom prst="rect">
              <a:avLst/>
            </a:prstGeom>
            <a:effectLst>
              <a:outerShdw blurRad="444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9705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70" y="241991"/>
            <a:ext cx="3924801" cy="555873"/>
          </a:xfrm>
        </p:spPr>
        <p:txBody>
          <a:bodyPr>
            <a:normAutofit/>
          </a:bodyPr>
          <a:lstStyle/>
          <a:p>
            <a:r>
              <a:rPr lang="en-US" dirty="0" smtClean="0">
                <a:solidFill>
                  <a:srgbClr val="0070C0"/>
                </a:solidFill>
              </a:rPr>
              <a:t>BE6000S </a:t>
            </a:r>
            <a:r>
              <a:rPr lang="en-US" dirty="0" err="1" smtClean="0">
                <a:solidFill>
                  <a:srgbClr val="0070C0"/>
                </a:solidFill>
              </a:rPr>
              <a:t>Vue</a:t>
            </a:r>
            <a:r>
              <a:rPr lang="en-US" dirty="0" smtClean="0">
                <a:solidFill>
                  <a:srgbClr val="0070C0"/>
                </a:solidFill>
              </a:rPr>
              <a:t> </a:t>
            </a:r>
            <a:r>
              <a:rPr lang="en-US" dirty="0" err="1" smtClean="0">
                <a:solidFill>
                  <a:srgbClr val="0070C0"/>
                </a:solidFill>
              </a:rPr>
              <a:t>détaillée</a:t>
            </a:r>
            <a:endParaRPr lang="en-US" dirty="0">
              <a:solidFill>
                <a:srgbClr val="0070C0"/>
              </a:solidFill>
            </a:endParaRPr>
          </a:p>
        </p:txBody>
      </p:sp>
      <p:pic>
        <p:nvPicPr>
          <p:cNvPr id="6" name="Picture 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5767" y="3164217"/>
            <a:ext cx="1611288" cy="70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594775" y="2044592"/>
            <a:ext cx="4000500" cy="285966"/>
          </a:xfrm>
          <a:prstGeom prst="rect">
            <a:avLst/>
          </a:prstGeom>
          <a:noFill/>
        </p:spPr>
        <p:txBody>
          <a:bodyPr wrap="square" lIns="91176" tIns="45588" rIns="91176" bIns="45588">
            <a:spAutoFit/>
          </a:bodyPr>
          <a:lstStyle/>
          <a:p>
            <a:pPr algn="ctr" defTabSz="914362" eaLnBrk="0" fontAlgn="base" hangingPunct="0">
              <a:lnSpc>
                <a:spcPct val="90000"/>
              </a:lnSpc>
              <a:spcBef>
                <a:spcPct val="0"/>
              </a:spcBef>
              <a:spcAft>
                <a:spcPct val="0"/>
              </a:spcAft>
            </a:pPr>
            <a:r>
              <a:rPr lang="en-US" sz="1400" b="1" dirty="0" err="1" smtClean="0">
                <a:solidFill>
                  <a:srgbClr val="FF0000"/>
                </a:solidFill>
              </a:rPr>
              <a:t>Routeur</a:t>
            </a:r>
            <a:r>
              <a:rPr lang="en-US" sz="1400" b="1" dirty="0" smtClean="0">
                <a:solidFill>
                  <a:srgbClr val="000000"/>
                </a:solidFill>
              </a:rPr>
              <a:t> ISR </a:t>
            </a:r>
            <a:r>
              <a:rPr lang="en-US" sz="1400" b="1" dirty="0">
                <a:solidFill>
                  <a:srgbClr val="000000"/>
                </a:solidFill>
              </a:rPr>
              <a:t>2921-V </a:t>
            </a:r>
            <a:endParaRPr lang="en-US" sz="1400" b="1" dirty="0" smtClean="0">
              <a:solidFill>
                <a:srgbClr val="000000"/>
              </a:solidFill>
            </a:endParaRPr>
          </a:p>
        </p:txBody>
      </p:sp>
      <p:sp>
        <p:nvSpPr>
          <p:cNvPr id="8" name="Rectangle 7"/>
          <p:cNvSpPr/>
          <p:nvPr/>
        </p:nvSpPr>
        <p:spPr>
          <a:xfrm>
            <a:off x="477737" y="3801538"/>
            <a:ext cx="1747818" cy="1477061"/>
          </a:xfrm>
          <a:prstGeom prst="rect">
            <a:avLst/>
          </a:prstGeom>
        </p:spPr>
        <p:txBody>
          <a:bodyPr wrap="square" lIns="91176" tIns="45588" rIns="91176" bIns="45588">
            <a:spAutoFit/>
          </a:bodyPr>
          <a:lstStyle/>
          <a:p>
            <a:pPr algn="ctr" defTabSz="914362" eaLnBrk="0" fontAlgn="base" hangingPunct="0">
              <a:lnSpc>
                <a:spcPct val="90000"/>
              </a:lnSpc>
              <a:spcBef>
                <a:spcPct val="0"/>
              </a:spcBef>
              <a:spcAft>
                <a:spcPct val="0"/>
              </a:spcAft>
            </a:pPr>
            <a:r>
              <a:rPr lang="en-US" sz="1400" b="1" dirty="0" smtClean="0">
                <a:solidFill>
                  <a:srgbClr val="FF0000"/>
                </a:solidFill>
              </a:rPr>
              <a:t>Carte </a:t>
            </a:r>
            <a:r>
              <a:rPr lang="en-US" sz="1400" b="1" dirty="0" err="1" smtClean="0">
                <a:solidFill>
                  <a:srgbClr val="FF0000"/>
                </a:solidFill>
              </a:rPr>
              <a:t>Serveur</a:t>
            </a:r>
            <a:endParaRPr lang="en-US" sz="1400" b="1" dirty="0" smtClean="0">
              <a:solidFill>
                <a:srgbClr val="FF0000"/>
              </a:solidFill>
            </a:endParaRPr>
          </a:p>
          <a:p>
            <a:pPr algn="ctr" defTabSz="914362" eaLnBrk="0" fontAlgn="base" hangingPunct="0">
              <a:lnSpc>
                <a:spcPct val="90000"/>
              </a:lnSpc>
              <a:spcBef>
                <a:spcPct val="0"/>
              </a:spcBef>
              <a:spcAft>
                <a:spcPct val="0"/>
              </a:spcAft>
            </a:pPr>
            <a:r>
              <a:rPr lang="en-US" sz="1400" b="1" dirty="0" smtClean="0">
                <a:solidFill>
                  <a:srgbClr val="000000"/>
                </a:solidFill>
              </a:rPr>
              <a:t>UCS </a:t>
            </a:r>
            <a:r>
              <a:rPr lang="en-US" sz="1400" b="1" dirty="0">
                <a:solidFill>
                  <a:srgbClr val="000000"/>
                </a:solidFill>
              </a:rPr>
              <a:t>E160D M2</a:t>
            </a:r>
            <a:br>
              <a:rPr lang="en-US" sz="1400" b="1" dirty="0">
                <a:solidFill>
                  <a:srgbClr val="000000"/>
                </a:solidFill>
              </a:rPr>
            </a:br>
            <a:r>
              <a:rPr lang="en-US" sz="1200" dirty="0" smtClean="0">
                <a:solidFill>
                  <a:srgbClr val="000000"/>
                </a:solidFill>
              </a:rPr>
              <a:t>Single </a:t>
            </a:r>
            <a:r>
              <a:rPr lang="en-US" sz="1200" dirty="0">
                <a:solidFill>
                  <a:srgbClr val="000000"/>
                </a:solidFill>
              </a:rPr>
              <a:t>socket, 6 core, 2GHz processor </a:t>
            </a:r>
            <a:r>
              <a:rPr lang="en-US" sz="1200" dirty="0" smtClean="0">
                <a:solidFill>
                  <a:srgbClr val="000000"/>
                </a:solidFill>
              </a:rPr>
              <a:t>(Intel</a:t>
            </a:r>
            <a:r>
              <a:rPr lang="en-US" sz="1200" dirty="0">
                <a:solidFill>
                  <a:srgbClr val="000000"/>
                </a:solidFill>
              </a:rPr>
              <a:t>® Xeon® Processor E5-2418L </a:t>
            </a:r>
            <a:r>
              <a:rPr lang="en-US" sz="1200" dirty="0" smtClean="0">
                <a:solidFill>
                  <a:srgbClr val="000000"/>
                </a:solidFill>
              </a:rPr>
              <a:t>v2), 16Gb </a:t>
            </a:r>
            <a:r>
              <a:rPr lang="en-US" sz="1200" dirty="0">
                <a:solidFill>
                  <a:srgbClr val="000000"/>
                </a:solidFill>
              </a:rPr>
              <a:t>RAM, </a:t>
            </a:r>
            <a:r>
              <a:rPr lang="en-US" sz="1200" dirty="0" smtClean="0">
                <a:solidFill>
                  <a:srgbClr val="000000"/>
                </a:solidFill>
              </a:rPr>
              <a:t>3x600Gb RAID5</a:t>
            </a:r>
            <a:endParaRPr lang="en-US" sz="1200" dirty="0">
              <a:solidFill>
                <a:srgbClr val="000000"/>
              </a:solidFill>
            </a:endParaRPr>
          </a:p>
        </p:txBody>
      </p:sp>
      <p:pic>
        <p:nvPicPr>
          <p:cNvPr id="29" name="Picture 3"/>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47871" y="4992954"/>
            <a:ext cx="2625640" cy="947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 name="Rectangle 30"/>
          <p:cNvSpPr/>
          <p:nvPr/>
        </p:nvSpPr>
        <p:spPr>
          <a:xfrm>
            <a:off x="5436497" y="5931886"/>
            <a:ext cx="1457723" cy="401626"/>
          </a:xfrm>
          <a:prstGeom prst="rect">
            <a:avLst/>
          </a:prstGeom>
        </p:spPr>
        <p:txBody>
          <a:bodyPr wrap="none" lIns="68556" tIns="34279" rIns="68556" bIns="34279">
            <a:spAutoFit/>
          </a:bodyPr>
          <a:lstStyle/>
          <a:p>
            <a:pPr algn="ctr" defTabSz="685093" eaLnBrk="0" fontAlgn="base" hangingPunct="0">
              <a:lnSpc>
                <a:spcPct val="90000"/>
              </a:lnSpc>
              <a:spcBef>
                <a:spcPct val="0"/>
              </a:spcBef>
              <a:spcAft>
                <a:spcPct val="0"/>
              </a:spcAft>
            </a:pPr>
            <a:r>
              <a:rPr lang="en-US" sz="2400" b="1" dirty="0">
                <a:solidFill>
                  <a:srgbClr val="FF0000"/>
                </a:solidFill>
              </a:rPr>
              <a:t>BE6000S</a:t>
            </a:r>
          </a:p>
        </p:txBody>
      </p:sp>
      <p:sp>
        <p:nvSpPr>
          <p:cNvPr id="26" name="Rectangle 25"/>
          <p:cNvSpPr/>
          <p:nvPr/>
        </p:nvSpPr>
        <p:spPr>
          <a:xfrm>
            <a:off x="3797300" y="1014314"/>
            <a:ext cx="4978400" cy="313666"/>
          </a:xfrm>
          <a:prstGeom prst="rect">
            <a:avLst/>
          </a:prstGeom>
          <a:solidFill>
            <a:srgbClr val="0070C0"/>
          </a:solidFill>
        </p:spPr>
        <p:txBody>
          <a:bodyPr wrap="square" lIns="91176" tIns="45588" rIns="91176" bIns="45588">
            <a:spAutoFit/>
          </a:bodyPr>
          <a:lstStyle/>
          <a:p>
            <a:pPr algn="ctr" defTabSz="914362" eaLnBrk="0" fontAlgn="base" hangingPunct="0">
              <a:lnSpc>
                <a:spcPct val="90000"/>
              </a:lnSpc>
              <a:spcBef>
                <a:spcPct val="0"/>
              </a:spcBef>
              <a:spcAft>
                <a:spcPct val="0"/>
              </a:spcAft>
            </a:pPr>
            <a:r>
              <a:rPr lang="en-US" sz="1600" b="1" dirty="0" smtClean="0">
                <a:solidFill>
                  <a:srgbClr val="FFFFFF"/>
                </a:solidFill>
              </a:rPr>
              <a:t>5 applications </a:t>
            </a:r>
            <a:r>
              <a:rPr lang="en-US" sz="1600" b="1" dirty="0" err="1" smtClean="0">
                <a:solidFill>
                  <a:srgbClr val="FFFFFF"/>
                </a:solidFill>
              </a:rPr>
              <a:t>préchargées</a:t>
            </a:r>
            <a:endParaRPr lang="en-US" sz="1600" b="1" dirty="0" smtClean="0">
              <a:solidFill>
                <a:srgbClr val="FFFFFF"/>
              </a:solidFill>
            </a:endParaRPr>
          </a:p>
        </p:txBody>
      </p:sp>
      <p:grpSp>
        <p:nvGrpSpPr>
          <p:cNvPr id="30" name="Group 29"/>
          <p:cNvGrpSpPr/>
          <p:nvPr/>
        </p:nvGrpSpPr>
        <p:grpSpPr>
          <a:xfrm>
            <a:off x="3805353" y="1639920"/>
            <a:ext cx="4923463" cy="1974735"/>
            <a:chOff x="3168745" y="2232427"/>
            <a:chExt cx="5509348" cy="1870493"/>
          </a:xfrm>
        </p:grpSpPr>
        <p:sp>
          <p:nvSpPr>
            <p:cNvPr id="34" name="Rounded Rectangle 33"/>
            <p:cNvSpPr/>
            <p:nvPr/>
          </p:nvSpPr>
          <p:spPr>
            <a:xfrm>
              <a:off x="3168745" y="3433566"/>
              <a:ext cx="1001985" cy="655286"/>
            </a:xfrm>
            <a:prstGeom prst="roundRect">
              <a:avLst/>
            </a:prstGeom>
            <a:noFill/>
            <a:ln>
              <a:solidFill>
                <a:schemeClr val="bg1">
                  <a:lumMod val="85000"/>
                </a:schemeClr>
              </a:solidFill>
            </a:ln>
            <a:effectLst/>
          </p:spPr>
          <p:style>
            <a:lnRef idx="1">
              <a:schemeClr val="accent1"/>
            </a:lnRef>
            <a:fillRef idx="2">
              <a:schemeClr val="accent1"/>
            </a:fillRef>
            <a:effectRef idx="1">
              <a:schemeClr val="accent1"/>
            </a:effectRef>
            <a:fontRef idx="minor">
              <a:schemeClr val="dk1"/>
            </a:fontRef>
          </p:style>
          <p:txBody>
            <a:bodyPr lIns="53955" tIns="45677" rIns="53955" bIns="45677" rtlCol="0" anchor="ctr"/>
            <a:lstStyle/>
            <a:p>
              <a:pPr algn="ctr" eaLnBrk="0" fontAlgn="base" hangingPunct="0">
                <a:lnSpc>
                  <a:spcPct val="90000"/>
                </a:lnSpc>
                <a:spcBef>
                  <a:spcPct val="0"/>
                </a:spcBef>
                <a:spcAft>
                  <a:spcPct val="0"/>
                </a:spcAft>
              </a:pPr>
              <a:r>
                <a:rPr lang="en-US" sz="1000" b="1" dirty="0">
                  <a:solidFill>
                    <a:srgbClr val="000000"/>
                  </a:solidFill>
                </a:rPr>
                <a:t>150 </a:t>
              </a:r>
              <a:r>
                <a:rPr lang="en-US" sz="1000" b="1" dirty="0" err="1" smtClean="0">
                  <a:solidFill>
                    <a:srgbClr val="000000"/>
                  </a:solidFill>
                </a:rPr>
                <a:t>Utilisateurs</a:t>
              </a:r>
              <a:r>
                <a:rPr lang="en-US" sz="1000" b="1" dirty="0" smtClean="0">
                  <a:solidFill>
                    <a:srgbClr val="000000"/>
                  </a:solidFill>
                </a:rPr>
                <a:t> </a:t>
              </a:r>
              <a:endParaRPr lang="en-US" sz="1000" b="1" dirty="0">
                <a:solidFill>
                  <a:srgbClr val="000000"/>
                </a:solidFill>
              </a:endParaRPr>
            </a:p>
          </p:txBody>
        </p:sp>
        <p:sp>
          <p:nvSpPr>
            <p:cNvPr id="35" name="Rounded Rectangle 34"/>
            <p:cNvSpPr/>
            <p:nvPr/>
          </p:nvSpPr>
          <p:spPr>
            <a:xfrm>
              <a:off x="4265616" y="3430783"/>
              <a:ext cx="1072678" cy="657707"/>
            </a:xfrm>
            <a:prstGeom prst="roundRect">
              <a:avLst/>
            </a:prstGeom>
            <a:noFill/>
            <a:ln>
              <a:solidFill>
                <a:schemeClr val="bg1">
                  <a:lumMod val="85000"/>
                </a:schemeClr>
              </a:solidFill>
            </a:ln>
            <a:effectLst/>
          </p:spPr>
          <p:style>
            <a:lnRef idx="1">
              <a:schemeClr val="accent1"/>
            </a:lnRef>
            <a:fillRef idx="2">
              <a:schemeClr val="accent1"/>
            </a:fillRef>
            <a:effectRef idx="1">
              <a:schemeClr val="accent1"/>
            </a:effectRef>
            <a:fontRef idx="minor">
              <a:schemeClr val="dk1"/>
            </a:fontRef>
          </p:style>
          <p:txBody>
            <a:bodyPr lIns="53955" tIns="45677" rIns="53955" bIns="45677" rtlCol="0" anchor="ctr"/>
            <a:lstStyle/>
            <a:p>
              <a:pPr algn="ctr" eaLnBrk="0" fontAlgn="base" hangingPunct="0">
                <a:lnSpc>
                  <a:spcPct val="90000"/>
                </a:lnSpc>
                <a:spcBef>
                  <a:spcPct val="0"/>
                </a:spcBef>
                <a:spcAft>
                  <a:spcPct val="0"/>
                </a:spcAft>
              </a:pPr>
              <a:r>
                <a:rPr lang="en-US" sz="1000" b="1" dirty="0">
                  <a:solidFill>
                    <a:srgbClr val="000000"/>
                  </a:solidFill>
                </a:rPr>
                <a:t>150 </a:t>
              </a:r>
              <a:r>
                <a:rPr lang="en-US" sz="1000" b="1" dirty="0" err="1" smtClean="0">
                  <a:solidFill>
                    <a:srgbClr val="000000"/>
                  </a:solidFill>
                </a:rPr>
                <a:t>Boites</a:t>
              </a:r>
              <a:r>
                <a:rPr lang="en-US" sz="1000" b="1" dirty="0" smtClean="0">
                  <a:solidFill>
                    <a:srgbClr val="000000"/>
                  </a:solidFill>
                </a:rPr>
                <a:t> </a:t>
              </a:r>
              <a:r>
                <a:rPr lang="en-US" sz="1000" b="1" dirty="0" err="1" smtClean="0">
                  <a:solidFill>
                    <a:srgbClr val="000000"/>
                  </a:solidFill>
                </a:rPr>
                <a:t>vocales</a:t>
              </a:r>
              <a:endParaRPr lang="en-US" sz="1000" b="1" dirty="0">
                <a:solidFill>
                  <a:srgbClr val="000000"/>
                </a:solidFill>
              </a:endParaRPr>
            </a:p>
          </p:txBody>
        </p:sp>
        <p:sp>
          <p:nvSpPr>
            <p:cNvPr id="36" name="Rounded Rectangle 35"/>
            <p:cNvSpPr/>
            <p:nvPr/>
          </p:nvSpPr>
          <p:spPr>
            <a:xfrm>
              <a:off x="6581862" y="3416288"/>
              <a:ext cx="960116" cy="674896"/>
            </a:xfrm>
            <a:prstGeom prst="roundRect">
              <a:avLst/>
            </a:prstGeom>
            <a:noFill/>
            <a:ln>
              <a:solidFill>
                <a:schemeClr val="bg1">
                  <a:lumMod val="85000"/>
                </a:schemeClr>
              </a:solidFill>
            </a:ln>
            <a:effectLst/>
          </p:spPr>
          <p:style>
            <a:lnRef idx="1">
              <a:schemeClr val="accent1"/>
            </a:lnRef>
            <a:fillRef idx="2">
              <a:schemeClr val="accent1"/>
            </a:fillRef>
            <a:effectRef idx="1">
              <a:schemeClr val="accent1"/>
            </a:effectRef>
            <a:fontRef idx="minor">
              <a:schemeClr val="dk1"/>
            </a:fontRef>
          </p:style>
          <p:txBody>
            <a:bodyPr lIns="53955" tIns="45677" rIns="53955" bIns="45677" rtlCol="0" anchor="ctr"/>
            <a:lstStyle/>
            <a:p>
              <a:pPr algn="ctr" eaLnBrk="0" fontAlgn="base" hangingPunct="0">
                <a:lnSpc>
                  <a:spcPct val="90000"/>
                </a:lnSpc>
                <a:spcBef>
                  <a:spcPct val="0"/>
                </a:spcBef>
                <a:spcAft>
                  <a:spcPct val="0"/>
                </a:spcAft>
              </a:pPr>
              <a:r>
                <a:rPr lang="en-US" sz="1000" b="1" dirty="0">
                  <a:solidFill>
                    <a:srgbClr val="000000"/>
                  </a:solidFill>
                </a:rPr>
                <a:t>50 </a:t>
              </a:r>
              <a:r>
                <a:rPr lang="en-US" sz="1000" b="1" dirty="0" err="1" smtClean="0">
                  <a:solidFill>
                    <a:srgbClr val="000000"/>
                  </a:solidFill>
                </a:rPr>
                <a:t>Utilisateurs</a:t>
              </a:r>
              <a:r>
                <a:rPr lang="en-US" sz="1000" b="1" dirty="0" smtClean="0">
                  <a:solidFill>
                    <a:srgbClr val="000000"/>
                  </a:solidFill>
                </a:rPr>
                <a:t> / Group</a:t>
              </a:r>
              <a:endParaRPr lang="en-US" sz="1000" b="1" dirty="0">
                <a:solidFill>
                  <a:srgbClr val="000000"/>
                </a:solidFill>
              </a:endParaRPr>
            </a:p>
          </p:txBody>
        </p:sp>
        <p:sp>
          <p:nvSpPr>
            <p:cNvPr id="37" name="Rounded Rectangle 36"/>
            <p:cNvSpPr/>
            <p:nvPr/>
          </p:nvSpPr>
          <p:spPr>
            <a:xfrm>
              <a:off x="5428377" y="3431145"/>
              <a:ext cx="1064901" cy="671775"/>
            </a:xfrm>
            <a:prstGeom prst="roundRect">
              <a:avLst/>
            </a:prstGeom>
            <a:noFill/>
            <a:ln>
              <a:solidFill>
                <a:schemeClr val="bg1">
                  <a:lumMod val="85000"/>
                </a:schemeClr>
              </a:solidFill>
            </a:ln>
            <a:effectLst/>
          </p:spPr>
          <p:style>
            <a:lnRef idx="1">
              <a:schemeClr val="accent1"/>
            </a:lnRef>
            <a:fillRef idx="2">
              <a:schemeClr val="accent1"/>
            </a:fillRef>
            <a:effectRef idx="1">
              <a:schemeClr val="accent1"/>
            </a:effectRef>
            <a:fontRef idx="minor">
              <a:schemeClr val="dk1"/>
            </a:fontRef>
          </p:style>
          <p:txBody>
            <a:bodyPr lIns="53955" tIns="45677" rIns="53955" bIns="45677" rtlCol="0" anchor="ctr"/>
            <a:lstStyle/>
            <a:p>
              <a:pPr algn="ctr" eaLnBrk="0" fontAlgn="base" hangingPunct="0">
                <a:lnSpc>
                  <a:spcPct val="90000"/>
                </a:lnSpc>
                <a:spcBef>
                  <a:spcPct val="0"/>
                </a:spcBef>
                <a:spcAft>
                  <a:spcPct val="0"/>
                </a:spcAft>
              </a:pPr>
              <a:r>
                <a:rPr lang="en-US" sz="1000" b="1" dirty="0">
                  <a:solidFill>
                    <a:srgbClr val="000000"/>
                  </a:solidFill>
                </a:rPr>
                <a:t>150 </a:t>
              </a:r>
              <a:r>
                <a:rPr lang="en-US" sz="1000" b="1" dirty="0" err="1">
                  <a:solidFill>
                    <a:srgbClr val="000000"/>
                  </a:solidFill>
                </a:rPr>
                <a:t>Utilisateurs</a:t>
              </a:r>
              <a:endParaRPr lang="en-US" sz="1000" b="1" dirty="0">
                <a:solidFill>
                  <a:srgbClr val="000000"/>
                </a:solidFill>
              </a:endParaRPr>
            </a:p>
          </p:txBody>
        </p:sp>
        <p:sp>
          <p:nvSpPr>
            <p:cNvPr id="38" name="Rounded Rectangle 37"/>
            <p:cNvSpPr/>
            <p:nvPr/>
          </p:nvSpPr>
          <p:spPr>
            <a:xfrm>
              <a:off x="7638913" y="3392195"/>
              <a:ext cx="1022584" cy="704006"/>
            </a:xfrm>
            <a:prstGeom prst="roundRect">
              <a:avLst/>
            </a:prstGeom>
            <a:noFill/>
            <a:ln>
              <a:solidFill>
                <a:schemeClr val="bg1">
                  <a:lumMod val="85000"/>
                </a:schemeClr>
              </a:solidFill>
            </a:ln>
            <a:effectLst/>
          </p:spPr>
          <p:style>
            <a:lnRef idx="1">
              <a:schemeClr val="accent1"/>
            </a:lnRef>
            <a:fillRef idx="2">
              <a:schemeClr val="accent1"/>
            </a:fillRef>
            <a:effectRef idx="1">
              <a:schemeClr val="accent1"/>
            </a:effectRef>
            <a:fontRef idx="minor">
              <a:schemeClr val="dk1"/>
            </a:fontRef>
          </p:style>
          <p:txBody>
            <a:bodyPr lIns="53955" tIns="45677" rIns="53955" bIns="45677" rtlCol="0" anchor="ctr"/>
            <a:lstStyle/>
            <a:p>
              <a:pPr algn="ctr" eaLnBrk="0" fontAlgn="base" hangingPunct="0">
                <a:lnSpc>
                  <a:spcPct val="90000"/>
                </a:lnSpc>
                <a:spcBef>
                  <a:spcPct val="0"/>
                </a:spcBef>
                <a:spcAft>
                  <a:spcPct val="0"/>
                </a:spcAft>
              </a:pPr>
              <a:r>
                <a:rPr lang="en-US" sz="1000" b="1" dirty="0">
                  <a:solidFill>
                    <a:srgbClr val="000000"/>
                  </a:solidFill>
                </a:rPr>
                <a:t>150</a:t>
              </a:r>
            </a:p>
            <a:p>
              <a:pPr algn="ctr" eaLnBrk="0" fontAlgn="base" hangingPunct="0">
                <a:lnSpc>
                  <a:spcPct val="90000"/>
                </a:lnSpc>
                <a:spcBef>
                  <a:spcPct val="0"/>
                </a:spcBef>
                <a:spcAft>
                  <a:spcPct val="0"/>
                </a:spcAft>
              </a:pPr>
              <a:r>
                <a:rPr lang="en-US" sz="1000" b="1" dirty="0" err="1">
                  <a:solidFill>
                    <a:srgbClr val="000000"/>
                  </a:solidFill>
                </a:rPr>
                <a:t>Utilisateurs</a:t>
              </a:r>
              <a:endParaRPr lang="en-US" sz="1000" b="1" dirty="0">
                <a:solidFill>
                  <a:srgbClr val="000000"/>
                </a:solidFill>
              </a:endParaRPr>
            </a:p>
          </p:txBody>
        </p:sp>
        <p:sp>
          <p:nvSpPr>
            <p:cNvPr id="39" name="Freeform 181"/>
            <p:cNvSpPr>
              <a:spLocks noEditPoints="1"/>
            </p:cNvSpPr>
            <p:nvPr/>
          </p:nvSpPr>
          <p:spPr bwMode="auto">
            <a:xfrm>
              <a:off x="7720611" y="2279988"/>
              <a:ext cx="855980" cy="527410"/>
            </a:xfrm>
            <a:custGeom>
              <a:avLst/>
              <a:gdLst>
                <a:gd name="T0" fmla="*/ 1286 w 1595"/>
                <a:gd name="T1" fmla="*/ 769 h 1182"/>
                <a:gd name="T2" fmla="*/ 1169 w 1595"/>
                <a:gd name="T3" fmla="*/ 670 h 1182"/>
                <a:gd name="T4" fmla="*/ 1102 w 1595"/>
                <a:gd name="T5" fmla="*/ 340 h 1182"/>
                <a:gd name="T6" fmla="*/ 1267 w 1595"/>
                <a:gd name="T7" fmla="*/ 213 h 1182"/>
                <a:gd name="T8" fmla="*/ 1004 w 1595"/>
                <a:gd name="T9" fmla="*/ 213 h 1182"/>
                <a:gd name="T10" fmla="*/ 1001 w 1595"/>
                <a:gd name="T11" fmla="*/ 426 h 1182"/>
                <a:gd name="T12" fmla="*/ 660 w 1595"/>
                <a:gd name="T13" fmla="*/ 594 h 1182"/>
                <a:gd name="T14" fmla="*/ 588 w 1595"/>
                <a:gd name="T15" fmla="*/ 579 h 1182"/>
                <a:gd name="T16" fmla="*/ 519 w 1595"/>
                <a:gd name="T17" fmla="*/ 311 h 1182"/>
                <a:gd name="T18" fmla="*/ 518 w 1595"/>
                <a:gd name="T19" fmla="*/ 0 h 1182"/>
                <a:gd name="T20" fmla="*/ 467 w 1595"/>
                <a:gd name="T21" fmla="*/ 302 h 1182"/>
                <a:gd name="T22" fmla="*/ 308 w 1595"/>
                <a:gd name="T23" fmla="*/ 579 h 1182"/>
                <a:gd name="T24" fmla="*/ 203 w 1595"/>
                <a:gd name="T25" fmla="*/ 617 h 1182"/>
                <a:gd name="T26" fmla="*/ 0 w 1595"/>
                <a:gd name="T27" fmla="*/ 668 h 1182"/>
                <a:gd name="T28" fmla="*/ 216 w 1595"/>
                <a:gd name="T29" fmla="*/ 668 h 1182"/>
                <a:gd name="T30" fmla="*/ 321 w 1595"/>
                <a:gd name="T31" fmla="*/ 639 h 1182"/>
                <a:gd name="T32" fmla="*/ 465 w 1595"/>
                <a:gd name="T33" fmla="*/ 831 h 1182"/>
                <a:gd name="T34" fmla="*/ 521 w 1595"/>
                <a:gd name="T35" fmla="*/ 1182 h 1182"/>
                <a:gd name="T36" fmla="*/ 521 w 1595"/>
                <a:gd name="T37" fmla="*/ 822 h 1182"/>
                <a:gd name="T38" fmla="*/ 497 w 1595"/>
                <a:gd name="T39" fmla="*/ 710 h 1182"/>
                <a:gd name="T40" fmla="*/ 650 w 1595"/>
                <a:gd name="T41" fmla="*/ 645 h 1182"/>
                <a:gd name="T42" fmla="*/ 909 w 1595"/>
                <a:gd name="T43" fmla="*/ 930 h 1182"/>
                <a:gd name="T44" fmla="*/ 1270 w 1595"/>
                <a:gd name="T45" fmla="*/ 819 h 1182"/>
                <a:gd name="T46" fmla="*/ 1431 w 1595"/>
                <a:gd name="T47" fmla="*/ 1010 h 1182"/>
                <a:gd name="T48" fmla="*/ 1431 w 1595"/>
                <a:gd name="T49" fmla="*/ 682 h 1182"/>
                <a:gd name="T50" fmla="*/ 1025 w 1595"/>
                <a:gd name="T51" fmla="*/ 588 h 1182"/>
                <a:gd name="T52" fmla="*/ 968 w 1595"/>
                <a:gd name="T53" fmla="*/ 623 h 1182"/>
                <a:gd name="T54" fmla="*/ 958 w 1595"/>
                <a:gd name="T55" fmla="*/ 560 h 1182"/>
                <a:gd name="T56" fmla="*/ 902 w 1595"/>
                <a:gd name="T57" fmla="*/ 545 h 1182"/>
                <a:gd name="T58" fmla="*/ 902 w 1595"/>
                <a:gd name="T59" fmla="*/ 657 h 1182"/>
                <a:gd name="T60" fmla="*/ 902 w 1595"/>
                <a:gd name="T61" fmla="*/ 545 h 1182"/>
                <a:gd name="T62" fmla="*/ 843 w 1595"/>
                <a:gd name="T63" fmla="*/ 565 h 1182"/>
                <a:gd name="T64" fmla="*/ 835 w 1595"/>
                <a:gd name="T65" fmla="*/ 619 h 1182"/>
                <a:gd name="T66" fmla="*/ 772 w 1595"/>
                <a:gd name="T67" fmla="*/ 588 h 1182"/>
                <a:gd name="T68" fmla="*/ 765 w 1595"/>
                <a:gd name="T69" fmla="*/ 730 h 1182"/>
                <a:gd name="T70" fmla="*/ 757 w 1595"/>
                <a:gd name="T71" fmla="*/ 727 h 1182"/>
                <a:gd name="T72" fmla="*/ 773 w 1595"/>
                <a:gd name="T73" fmla="*/ 658 h 1182"/>
                <a:gd name="T74" fmla="*/ 800 w 1595"/>
                <a:gd name="T75" fmla="*/ 644 h 1182"/>
                <a:gd name="T76" fmla="*/ 853 w 1595"/>
                <a:gd name="T77" fmla="*/ 658 h 1182"/>
                <a:gd name="T78" fmla="*/ 837 w 1595"/>
                <a:gd name="T79" fmla="*/ 691 h 1182"/>
                <a:gd name="T80" fmla="*/ 765 w 1595"/>
                <a:gd name="T81" fmla="*/ 730 h 1182"/>
                <a:gd name="T82" fmla="*/ 970 w 1595"/>
                <a:gd name="T83" fmla="*/ 802 h 1182"/>
                <a:gd name="T84" fmla="*/ 837 w 1595"/>
                <a:gd name="T85" fmla="*/ 802 h 1182"/>
                <a:gd name="T86" fmla="*/ 822 w 1595"/>
                <a:gd name="T87" fmla="*/ 787 h 1182"/>
                <a:gd name="T88" fmla="*/ 887 w 1595"/>
                <a:gd name="T89" fmla="*/ 680 h 1182"/>
                <a:gd name="T90" fmla="*/ 916 w 1595"/>
                <a:gd name="T91" fmla="*/ 680 h 1182"/>
                <a:gd name="T92" fmla="*/ 961 w 1595"/>
                <a:gd name="T93" fmla="*/ 700 h 1182"/>
                <a:gd name="T94" fmla="*/ 970 w 1595"/>
                <a:gd name="T95" fmla="*/ 802 h 1182"/>
                <a:gd name="T96" fmla="*/ 1034 w 1595"/>
                <a:gd name="T97" fmla="*/ 730 h 1182"/>
                <a:gd name="T98" fmla="*/ 973 w 1595"/>
                <a:gd name="T99" fmla="*/ 693 h 1182"/>
                <a:gd name="T100" fmla="*/ 948 w 1595"/>
                <a:gd name="T101" fmla="*/ 658 h 1182"/>
                <a:gd name="T102" fmla="*/ 975 w 1595"/>
                <a:gd name="T103" fmla="*/ 644 h 1182"/>
                <a:gd name="T104" fmla="*/ 1027 w 1595"/>
                <a:gd name="T105" fmla="*/ 658 h 1182"/>
                <a:gd name="T106" fmla="*/ 1041 w 1595"/>
                <a:gd name="T107" fmla="*/ 728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95" h="1182">
                  <a:moveTo>
                    <a:pt x="1431" y="682"/>
                  </a:moveTo>
                  <a:cubicBezTo>
                    <a:pt x="1368" y="682"/>
                    <a:pt x="1314" y="717"/>
                    <a:pt x="1286" y="769"/>
                  </a:cubicBezTo>
                  <a:cubicBezTo>
                    <a:pt x="1163" y="728"/>
                    <a:pt x="1163" y="728"/>
                    <a:pt x="1163" y="728"/>
                  </a:cubicBezTo>
                  <a:cubicBezTo>
                    <a:pt x="1167" y="709"/>
                    <a:pt x="1169" y="690"/>
                    <a:pt x="1169" y="670"/>
                  </a:cubicBezTo>
                  <a:cubicBezTo>
                    <a:pt x="1169" y="577"/>
                    <a:pt x="1120" y="496"/>
                    <a:pt x="1047" y="450"/>
                  </a:cubicBezTo>
                  <a:cubicBezTo>
                    <a:pt x="1102" y="340"/>
                    <a:pt x="1102" y="340"/>
                    <a:pt x="1102" y="340"/>
                  </a:cubicBezTo>
                  <a:cubicBezTo>
                    <a:pt x="1112" y="343"/>
                    <a:pt x="1124" y="345"/>
                    <a:pt x="1136" y="345"/>
                  </a:cubicBezTo>
                  <a:cubicBezTo>
                    <a:pt x="1208" y="345"/>
                    <a:pt x="1267" y="286"/>
                    <a:pt x="1267" y="213"/>
                  </a:cubicBezTo>
                  <a:cubicBezTo>
                    <a:pt x="1267" y="141"/>
                    <a:pt x="1208" y="82"/>
                    <a:pt x="1136" y="82"/>
                  </a:cubicBezTo>
                  <a:cubicBezTo>
                    <a:pt x="1063" y="82"/>
                    <a:pt x="1004" y="141"/>
                    <a:pt x="1004" y="213"/>
                  </a:cubicBezTo>
                  <a:cubicBezTo>
                    <a:pt x="1004" y="256"/>
                    <a:pt x="1024" y="293"/>
                    <a:pt x="1055" y="317"/>
                  </a:cubicBezTo>
                  <a:cubicBezTo>
                    <a:pt x="1001" y="426"/>
                    <a:pt x="1001" y="426"/>
                    <a:pt x="1001" y="426"/>
                  </a:cubicBezTo>
                  <a:cubicBezTo>
                    <a:pt x="972" y="416"/>
                    <a:pt x="941" y="410"/>
                    <a:pt x="909" y="410"/>
                  </a:cubicBezTo>
                  <a:cubicBezTo>
                    <a:pt x="792" y="410"/>
                    <a:pt x="692" y="488"/>
                    <a:pt x="660" y="594"/>
                  </a:cubicBezTo>
                  <a:cubicBezTo>
                    <a:pt x="588" y="580"/>
                    <a:pt x="588" y="580"/>
                    <a:pt x="588" y="580"/>
                  </a:cubicBezTo>
                  <a:cubicBezTo>
                    <a:pt x="588" y="580"/>
                    <a:pt x="588" y="580"/>
                    <a:pt x="588" y="579"/>
                  </a:cubicBezTo>
                  <a:cubicBezTo>
                    <a:pt x="588" y="519"/>
                    <a:pt x="550" y="467"/>
                    <a:pt x="496" y="448"/>
                  </a:cubicBezTo>
                  <a:cubicBezTo>
                    <a:pt x="519" y="311"/>
                    <a:pt x="519" y="311"/>
                    <a:pt x="519" y="311"/>
                  </a:cubicBezTo>
                  <a:cubicBezTo>
                    <a:pt x="604" y="310"/>
                    <a:pt x="673" y="241"/>
                    <a:pt x="673" y="155"/>
                  </a:cubicBezTo>
                  <a:cubicBezTo>
                    <a:pt x="673" y="70"/>
                    <a:pt x="604" y="0"/>
                    <a:pt x="518" y="0"/>
                  </a:cubicBezTo>
                  <a:cubicBezTo>
                    <a:pt x="432" y="0"/>
                    <a:pt x="363" y="70"/>
                    <a:pt x="363" y="155"/>
                  </a:cubicBezTo>
                  <a:cubicBezTo>
                    <a:pt x="363" y="224"/>
                    <a:pt x="406" y="281"/>
                    <a:pt x="467" y="302"/>
                  </a:cubicBezTo>
                  <a:cubicBezTo>
                    <a:pt x="445" y="439"/>
                    <a:pt x="445" y="439"/>
                    <a:pt x="445" y="439"/>
                  </a:cubicBezTo>
                  <a:cubicBezTo>
                    <a:pt x="369" y="441"/>
                    <a:pt x="308" y="503"/>
                    <a:pt x="308" y="579"/>
                  </a:cubicBezTo>
                  <a:cubicBezTo>
                    <a:pt x="308" y="583"/>
                    <a:pt x="308" y="586"/>
                    <a:pt x="308" y="589"/>
                  </a:cubicBezTo>
                  <a:cubicBezTo>
                    <a:pt x="203" y="617"/>
                    <a:pt x="203" y="617"/>
                    <a:pt x="203" y="617"/>
                  </a:cubicBezTo>
                  <a:cubicBezTo>
                    <a:pt x="184" y="583"/>
                    <a:pt x="149" y="560"/>
                    <a:pt x="108" y="560"/>
                  </a:cubicBezTo>
                  <a:cubicBezTo>
                    <a:pt x="48" y="560"/>
                    <a:pt x="0" y="609"/>
                    <a:pt x="0" y="668"/>
                  </a:cubicBezTo>
                  <a:cubicBezTo>
                    <a:pt x="0" y="728"/>
                    <a:pt x="48" y="776"/>
                    <a:pt x="108" y="776"/>
                  </a:cubicBezTo>
                  <a:cubicBezTo>
                    <a:pt x="168" y="776"/>
                    <a:pt x="216" y="728"/>
                    <a:pt x="216" y="668"/>
                  </a:cubicBezTo>
                  <a:cubicBezTo>
                    <a:pt x="216" y="668"/>
                    <a:pt x="216" y="667"/>
                    <a:pt x="216" y="667"/>
                  </a:cubicBezTo>
                  <a:cubicBezTo>
                    <a:pt x="321" y="639"/>
                    <a:pt x="321" y="639"/>
                    <a:pt x="321" y="639"/>
                  </a:cubicBezTo>
                  <a:cubicBezTo>
                    <a:pt x="344" y="686"/>
                    <a:pt x="391" y="718"/>
                    <a:pt x="446" y="719"/>
                  </a:cubicBezTo>
                  <a:cubicBezTo>
                    <a:pt x="465" y="831"/>
                    <a:pt x="465" y="831"/>
                    <a:pt x="465" y="831"/>
                  </a:cubicBezTo>
                  <a:cubicBezTo>
                    <a:pt x="393" y="854"/>
                    <a:pt x="341" y="922"/>
                    <a:pt x="341" y="1002"/>
                  </a:cubicBezTo>
                  <a:cubicBezTo>
                    <a:pt x="341" y="1101"/>
                    <a:pt x="422" y="1182"/>
                    <a:pt x="521" y="1182"/>
                  </a:cubicBezTo>
                  <a:cubicBezTo>
                    <a:pt x="621" y="1182"/>
                    <a:pt x="701" y="1101"/>
                    <a:pt x="701" y="1002"/>
                  </a:cubicBezTo>
                  <a:cubicBezTo>
                    <a:pt x="701" y="902"/>
                    <a:pt x="621" y="822"/>
                    <a:pt x="521" y="822"/>
                  </a:cubicBezTo>
                  <a:cubicBezTo>
                    <a:pt x="520" y="822"/>
                    <a:pt x="518" y="822"/>
                    <a:pt x="516" y="822"/>
                  </a:cubicBezTo>
                  <a:cubicBezTo>
                    <a:pt x="497" y="710"/>
                    <a:pt x="497" y="710"/>
                    <a:pt x="497" y="710"/>
                  </a:cubicBezTo>
                  <a:cubicBezTo>
                    <a:pt x="534" y="697"/>
                    <a:pt x="563" y="668"/>
                    <a:pt x="578" y="631"/>
                  </a:cubicBezTo>
                  <a:cubicBezTo>
                    <a:pt x="650" y="645"/>
                    <a:pt x="650" y="645"/>
                    <a:pt x="650" y="645"/>
                  </a:cubicBezTo>
                  <a:cubicBezTo>
                    <a:pt x="649" y="653"/>
                    <a:pt x="649" y="662"/>
                    <a:pt x="649" y="670"/>
                  </a:cubicBezTo>
                  <a:cubicBezTo>
                    <a:pt x="649" y="813"/>
                    <a:pt x="765" y="930"/>
                    <a:pt x="909" y="930"/>
                  </a:cubicBezTo>
                  <a:cubicBezTo>
                    <a:pt x="1014" y="930"/>
                    <a:pt x="1105" y="867"/>
                    <a:pt x="1146" y="777"/>
                  </a:cubicBezTo>
                  <a:cubicBezTo>
                    <a:pt x="1270" y="819"/>
                    <a:pt x="1270" y="819"/>
                    <a:pt x="1270" y="819"/>
                  </a:cubicBezTo>
                  <a:cubicBezTo>
                    <a:pt x="1268" y="827"/>
                    <a:pt x="1267" y="836"/>
                    <a:pt x="1267" y="846"/>
                  </a:cubicBezTo>
                  <a:cubicBezTo>
                    <a:pt x="1267" y="936"/>
                    <a:pt x="1341" y="1010"/>
                    <a:pt x="1431" y="1010"/>
                  </a:cubicBezTo>
                  <a:cubicBezTo>
                    <a:pt x="1522" y="1010"/>
                    <a:pt x="1595" y="936"/>
                    <a:pt x="1595" y="846"/>
                  </a:cubicBezTo>
                  <a:cubicBezTo>
                    <a:pt x="1595" y="755"/>
                    <a:pt x="1522" y="682"/>
                    <a:pt x="1431" y="682"/>
                  </a:cubicBezTo>
                  <a:close/>
                  <a:moveTo>
                    <a:pt x="985" y="548"/>
                  </a:moveTo>
                  <a:cubicBezTo>
                    <a:pt x="1007" y="548"/>
                    <a:pt x="1025" y="566"/>
                    <a:pt x="1025" y="588"/>
                  </a:cubicBezTo>
                  <a:cubicBezTo>
                    <a:pt x="1025" y="609"/>
                    <a:pt x="1007" y="627"/>
                    <a:pt x="985" y="627"/>
                  </a:cubicBezTo>
                  <a:cubicBezTo>
                    <a:pt x="979" y="627"/>
                    <a:pt x="974" y="626"/>
                    <a:pt x="968" y="623"/>
                  </a:cubicBezTo>
                  <a:cubicBezTo>
                    <a:pt x="970" y="616"/>
                    <a:pt x="972" y="609"/>
                    <a:pt x="972" y="601"/>
                  </a:cubicBezTo>
                  <a:cubicBezTo>
                    <a:pt x="972" y="586"/>
                    <a:pt x="967" y="572"/>
                    <a:pt x="958" y="560"/>
                  </a:cubicBezTo>
                  <a:cubicBezTo>
                    <a:pt x="965" y="552"/>
                    <a:pt x="975" y="548"/>
                    <a:pt x="985" y="548"/>
                  </a:cubicBezTo>
                  <a:close/>
                  <a:moveTo>
                    <a:pt x="902" y="545"/>
                  </a:moveTo>
                  <a:cubicBezTo>
                    <a:pt x="933" y="545"/>
                    <a:pt x="958" y="570"/>
                    <a:pt x="958" y="601"/>
                  </a:cubicBezTo>
                  <a:cubicBezTo>
                    <a:pt x="958" y="632"/>
                    <a:pt x="933" y="657"/>
                    <a:pt x="902" y="657"/>
                  </a:cubicBezTo>
                  <a:cubicBezTo>
                    <a:pt x="871" y="657"/>
                    <a:pt x="846" y="632"/>
                    <a:pt x="846" y="601"/>
                  </a:cubicBezTo>
                  <a:cubicBezTo>
                    <a:pt x="846" y="570"/>
                    <a:pt x="871" y="545"/>
                    <a:pt x="902" y="545"/>
                  </a:cubicBezTo>
                  <a:close/>
                  <a:moveTo>
                    <a:pt x="811" y="548"/>
                  </a:moveTo>
                  <a:cubicBezTo>
                    <a:pt x="824" y="548"/>
                    <a:pt x="835" y="554"/>
                    <a:pt x="843" y="565"/>
                  </a:cubicBezTo>
                  <a:cubicBezTo>
                    <a:pt x="836" y="576"/>
                    <a:pt x="832" y="588"/>
                    <a:pt x="832" y="601"/>
                  </a:cubicBezTo>
                  <a:cubicBezTo>
                    <a:pt x="832" y="607"/>
                    <a:pt x="833" y="613"/>
                    <a:pt x="835" y="619"/>
                  </a:cubicBezTo>
                  <a:cubicBezTo>
                    <a:pt x="828" y="624"/>
                    <a:pt x="819" y="627"/>
                    <a:pt x="811" y="627"/>
                  </a:cubicBezTo>
                  <a:cubicBezTo>
                    <a:pt x="789" y="627"/>
                    <a:pt x="772" y="609"/>
                    <a:pt x="772" y="588"/>
                  </a:cubicBezTo>
                  <a:cubicBezTo>
                    <a:pt x="772" y="566"/>
                    <a:pt x="789" y="548"/>
                    <a:pt x="811" y="548"/>
                  </a:cubicBezTo>
                  <a:close/>
                  <a:moveTo>
                    <a:pt x="765" y="730"/>
                  </a:moveTo>
                  <a:cubicBezTo>
                    <a:pt x="764" y="730"/>
                    <a:pt x="764" y="730"/>
                    <a:pt x="764" y="730"/>
                  </a:cubicBezTo>
                  <a:cubicBezTo>
                    <a:pt x="761" y="730"/>
                    <a:pt x="758" y="729"/>
                    <a:pt x="757" y="727"/>
                  </a:cubicBezTo>
                  <a:cubicBezTo>
                    <a:pt x="754" y="724"/>
                    <a:pt x="755" y="720"/>
                    <a:pt x="755" y="720"/>
                  </a:cubicBezTo>
                  <a:cubicBezTo>
                    <a:pt x="755" y="719"/>
                    <a:pt x="763" y="672"/>
                    <a:pt x="773" y="658"/>
                  </a:cubicBezTo>
                  <a:cubicBezTo>
                    <a:pt x="782" y="644"/>
                    <a:pt x="798" y="644"/>
                    <a:pt x="800" y="644"/>
                  </a:cubicBezTo>
                  <a:cubicBezTo>
                    <a:pt x="800" y="644"/>
                    <a:pt x="800" y="644"/>
                    <a:pt x="800" y="644"/>
                  </a:cubicBezTo>
                  <a:cubicBezTo>
                    <a:pt x="821" y="644"/>
                    <a:pt x="821" y="644"/>
                    <a:pt x="821" y="644"/>
                  </a:cubicBezTo>
                  <a:cubicBezTo>
                    <a:pt x="821" y="644"/>
                    <a:pt x="843" y="641"/>
                    <a:pt x="853" y="658"/>
                  </a:cubicBezTo>
                  <a:cubicBezTo>
                    <a:pt x="855" y="661"/>
                    <a:pt x="858" y="666"/>
                    <a:pt x="860" y="672"/>
                  </a:cubicBezTo>
                  <a:cubicBezTo>
                    <a:pt x="850" y="677"/>
                    <a:pt x="843" y="683"/>
                    <a:pt x="837" y="691"/>
                  </a:cubicBezTo>
                  <a:cubicBezTo>
                    <a:pt x="832" y="699"/>
                    <a:pt x="826" y="712"/>
                    <a:pt x="821" y="730"/>
                  </a:cubicBezTo>
                  <a:lnTo>
                    <a:pt x="765" y="730"/>
                  </a:lnTo>
                  <a:close/>
                  <a:moveTo>
                    <a:pt x="970" y="802"/>
                  </a:moveTo>
                  <a:cubicBezTo>
                    <a:pt x="970" y="802"/>
                    <a:pt x="970" y="802"/>
                    <a:pt x="970" y="802"/>
                  </a:cubicBezTo>
                  <a:cubicBezTo>
                    <a:pt x="837" y="802"/>
                    <a:pt x="837" y="802"/>
                    <a:pt x="837" y="802"/>
                  </a:cubicBezTo>
                  <a:cubicBezTo>
                    <a:pt x="837" y="802"/>
                    <a:pt x="837" y="802"/>
                    <a:pt x="837" y="802"/>
                  </a:cubicBezTo>
                  <a:cubicBezTo>
                    <a:pt x="831" y="802"/>
                    <a:pt x="827" y="801"/>
                    <a:pt x="825" y="798"/>
                  </a:cubicBezTo>
                  <a:cubicBezTo>
                    <a:pt x="821" y="793"/>
                    <a:pt x="822" y="787"/>
                    <a:pt x="822" y="787"/>
                  </a:cubicBezTo>
                  <a:cubicBezTo>
                    <a:pt x="822" y="786"/>
                    <a:pt x="833" y="720"/>
                    <a:pt x="848" y="699"/>
                  </a:cubicBezTo>
                  <a:cubicBezTo>
                    <a:pt x="861" y="680"/>
                    <a:pt x="883" y="680"/>
                    <a:pt x="887" y="680"/>
                  </a:cubicBezTo>
                  <a:cubicBezTo>
                    <a:pt x="887" y="680"/>
                    <a:pt x="887" y="680"/>
                    <a:pt x="887" y="680"/>
                  </a:cubicBezTo>
                  <a:cubicBezTo>
                    <a:pt x="916" y="680"/>
                    <a:pt x="916" y="680"/>
                    <a:pt x="916" y="680"/>
                  </a:cubicBezTo>
                  <a:cubicBezTo>
                    <a:pt x="916" y="680"/>
                    <a:pt x="917" y="679"/>
                    <a:pt x="920" y="679"/>
                  </a:cubicBezTo>
                  <a:cubicBezTo>
                    <a:pt x="928" y="679"/>
                    <a:pt x="950" y="681"/>
                    <a:pt x="961" y="700"/>
                  </a:cubicBezTo>
                  <a:cubicBezTo>
                    <a:pt x="979" y="722"/>
                    <a:pt x="988" y="786"/>
                    <a:pt x="988" y="787"/>
                  </a:cubicBezTo>
                  <a:cubicBezTo>
                    <a:pt x="988" y="801"/>
                    <a:pt x="972" y="802"/>
                    <a:pt x="970" y="802"/>
                  </a:cubicBezTo>
                  <a:close/>
                  <a:moveTo>
                    <a:pt x="1041" y="728"/>
                  </a:moveTo>
                  <a:cubicBezTo>
                    <a:pt x="1038" y="730"/>
                    <a:pt x="1035" y="730"/>
                    <a:pt x="1034" y="730"/>
                  </a:cubicBezTo>
                  <a:cubicBezTo>
                    <a:pt x="989" y="730"/>
                    <a:pt x="989" y="730"/>
                    <a:pt x="989" y="730"/>
                  </a:cubicBezTo>
                  <a:cubicBezTo>
                    <a:pt x="984" y="713"/>
                    <a:pt x="979" y="700"/>
                    <a:pt x="973" y="693"/>
                  </a:cubicBezTo>
                  <a:cubicBezTo>
                    <a:pt x="966" y="681"/>
                    <a:pt x="955" y="673"/>
                    <a:pt x="942" y="669"/>
                  </a:cubicBezTo>
                  <a:cubicBezTo>
                    <a:pt x="944" y="664"/>
                    <a:pt x="946" y="660"/>
                    <a:pt x="948" y="658"/>
                  </a:cubicBezTo>
                  <a:cubicBezTo>
                    <a:pt x="957" y="644"/>
                    <a:pt x="973" y="644"/>
                    <a:pt x="975" y="644"/>
                  </a:cubicBezTo>
                  <a:cubicBezTo>
                    <a:pt x="975" y="644"/>
                    <a:pt x="975" y="644"/>
                    <a:pt x="975" y="644"/>
                  </a:cubicBezTo>
                  <a:cubicBezTo>
                    <a:pt x="995" y="644"/>
                    <a:pt x="995" y="644"/>
                    <a:pt x="995" y="644"/>
                  </a:cubicBezTo>
                  <a:cubicBezTo>
                    <a:pt x="995" y="644"/>
                    <a:pt x="1017" y="641"/>
                    <a:pt x="1027" y="658"/>
                  </a:cubicBezTo>
                  <a:cubicBezTo>
                    <a:pt x="1039" y="674"/>
                    <a:pt x="1046" y="719"/>
                    <a:pt x="1046" y="719"/>
                  </a:cubicBezTo>
                  <a:cubicBezTo>
                    <a:pt x="1046" y="724"/>
                    <a:pt x="1044" y="726"/>
                    <a:pt x="1041" y="728"/>
                  </a:cubicBezTo>
                  <a:close/>
                </a:path>
              </a:pathLst>
            </a:custGeom>
            <a:solidFill>
              <a:srgbClr val="33828D"/>
            </a:solidFill>
            <a:ln>
              <a:noFill/>
            </a:ln>
            <a:extLst/>
          </p:spPr>
          <p:txBody>
            <a:bodyPr vert="horz" wrap="square" lIns="68589" tIns="34295" rIns="68589" bIns="34295" numCol="1" anchor="t" anchorCtr="0" compatLnSpc="1">
              <a:prstTxWarp prst="textNoShape">
                <a:avLst/>
              </a:prstTxWarp>
            </a:bodyPr>
            <a:lstStyle/>
            <a:p>
              <a:pPr algn="ctr" defTabSz="513869" eaLnBrk="0" fontAlgn="base" hangingPunct="0">
                <a:lnSpc>
                  <a:spcPct val="90000"/>
                </a:lnSpc>
                <a:spcBef>
                  <a:spcPct val="0"/>
                </a:spcBef>
                <a:spcAft>
                  <a:spcPct val="0"/>
                </a:spcAft>
              </a:pPr>
              <a:endParaRPr lang="en-US" sz="2400" dirty="0">
                <a:solidFill>
                  <a:srgbClr val="0070C0"/>
                </a:solidFill>
              </a:endParaRPr>
            </a:p>
          </p:txBody>
        </p:sp>
        <p:sp>
          <p:nvSpPr>
            <p:cNvPr id="41" name="TextBox 40"/>
            <p:cNvSpPr txBox="1"/>
            <p:nvPr/>
          </p:nvSpPr>
          <p:spPr>
            <a:xfrm>
              <a:off x="3194822" y="2861769"/>
              <a:ext cx="961814" cy="218647"/>
            </a:xfrm>
            <a:prstGeom prst="rect">
              <a:avLst/>
            </a:prstGeom>
            <a:noFill/>
          </p:spPr>
          <p:txBody>
            <a:bodyPr wrap="none" rtlCol="0">
              <a:spAutoFit/>
            </a:bodyPr>
            <a:lstStyle/>
            <a:p>
              <a:pPr algn="ctr" eaLnBrk="0" fontAlgn="base" hangingPunct="0">
                <a:lnSpc>
                  <a:spcPct val="90000"/>
                </a:lnSpc>
                <a:spcBef>
                  <a:spcPct val="0"/>
                </a:spcBef>
                <a:spcAft>
                  <a:spcPct val="0"/>
                </a:spcAft>
              </a:pPr>
              <a:r>
                <a:rPr lang="en-US" sz="1000" b="1" dirty="0" err="1" smtClean="0">
                  <a:solidFill>
                    <a:srgbClr val="000000"/>
                  </a:solidFill>
                </a:rPr>
                <a:t>Téléphonie</a:t>
              </a:r>
              <a:endParaRPr lang="en-US" sz="1000" b="1" dirty="0">
                <a:solidFill>
                  <a:srgbClr val="000000"/>
                </a:solidFill>
              </a:endParaRPr>
            </a:p>
          </p:txBody>
        </p:sp>
        <p:grpSp>
          <p:nvGrpSpPr>
            <p:cNvPr id="42" name="Group 41"/>
            <p:cNvGrpSpPr/>
            <p:nvPr/>
          </p:nvGrpSpPr>
          <p:grpSpPr>
            <a:xfrm>
              <a:off x="4073822" y="2350438"/>
              <a:ext cx="1482367" cy="839906"/>
              <a:chOff x="692097" y="2697357"/>
              <a:chExt cx="1123835" cy="1016313"/>
            </a:xfrm>
            <a:noFill/>
          </p:grpSpPr>
          <p:grpSp>
            <p:nvGrpSpPr>
              <p:cNvPr id="53" name="Group 52"/>
              <p:cNvGrpSpPr/>
              <p:nvPr/>
            </p:nvGrpSpPr>
            <p:grpSpPr>
              <a:xfrm>
                <a:off x="996832" y="2697357"/>
                <a:ext cx="535837" cy="489361"/>
                <a:chOff x="6769359" y="5969146"/>
                <a:chExt cx="1115324" cy="764143"/>
              </a:xfrm>
              <a:grpFill/>
            </p:grpSpPr>
            <p:sp>
              <p:nvSpPr>
                <p:cNvPr id="55" name="Freeform 7"/>
                <p:cNvSpPr>
                  <a:spLocks/>
                </p:cNvSpPr>
                <p:nvPr/>
              </p:nvSpPr>
              <p:spPr bwMode="auto">
                <a:xfrm>
                  <a:off x="6769359" y="6029621"/>
                  <a:ext cx="1115324" cy="703668"/>
                </a:xfrm>
                <a:custGeom>
                  <a:avLst/>
                  <a:gdLst>
                    <a:gd name="T0" fmla="*/ 308 w 520"/>
                    <a:gd name="T1" fmla="*/ 173 h 282"/>
                    <a:gd name="T2" fmla="*/ 263 w 520"/>
                    <a:gd name="T3" fmla="*/ 192 h 282"/>
                    <a:gd name="T4" fmla="*/ 220 w 520"/>
                    <a:gd name="T5" fmla="*/ 174 h 282"/>
                    <a:gd name="T6" fmla="*/ 3 w 520"/>
                    <a:gd name="T7" fmla="*/ 0 h 282"/>
                    <a:gd name="T8" fmla="*/ 0 w 520"/>
                    <a:gd name="T9" fmla="*/ 14 h 282"/>
                    <a:gd name="T10" fmla="*/ 0 w 520"/>
                    <a:gd name="T11" fmla="*/ 245 h 282"/>
                    <a:gd name="T12" fmla="*/ 7 w 520"/>
                    <a:gd name="T13" fmla="*/ 267 h 282"/>
                    <a:gd name="T14" fmla="*/ 130 w 520"/>
                    <a:gd name="T15" fmla="*/ 149 h 282"/>
                    <a:gd name="T16" fmla="*/ 141 w 520"/>
                    <a:gd name="T17" fmla="*/ 150 h 282"/>
                    <a:gd name="T18" fmla="*/ 141 w 520"/>
                    <a:gd name="T19" fmla="*/ 160 h 282"/>
                    <a:gd name="T20" fmla="*/ 19 w 520"/>
                    <a:gd name="T21" fmla="*/ 277 h 282"/>
                    <a:gd name="T22" fmla="*/ 38 w 520"/>
                    <a:gd name="T23" fmla="*/ 282 h 282"/>
                    <a:gd name="T24" fmla="*/ 482 w 520"/>
                    <a:gd name="T25" fmla="*/ 282 h 282"/>
                    <a:gd name="T26" fmla="*/ 501 w 520"/>
                    <a:gd name="T27" fmla="*/ 277 h 282"/>
                    <a:gd name="T28" fmla="*/ 379 w 520"/>
                    <a:gd name="T29" fmla="*/ 160 h 282"/>
                    <a:gd name="T30" fmla="*/ 379 w 520"/>
                    <a:gd name="T31" fmla="*/ 150 h 282"/>
                    <a:gd name="T32" fmla="*/ 389 w 520"/>
                    <a:gd name="T33" fmla="*/ 149 h 282"/>
                    <a:gd name="T34" fmla="*/ 513 w 520"/>
                    <a:gd name="T35" fmla="*/ 267 h 282"/>
                    <a:gd name="T36" fmla="*/ 520 w 520"/>
                    <a:gd name="T37" fmla="*/ 245 h 282"/>
                    <a:gd name="T38" fmla="*/ 520 w 520"/>
                    <a:gd name="T39" fmla="*/ 14 h 282"/>
                    <a:gd name="T40" fmla="*/ 518 w 520"/>
                    <a:gd name="T41" fmla="*/ 3 h 282"/>
                    <a:gd name="T42" fmla="*/ 308 w 520"/>
                    <a:gd name="T43" fmla="*/ 17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0" h="282">
                      <a:moveTo>
                        <a:pt x="308" y="173"/>
                      </a:moveTo>
                      <a:cubicBezTo>
                        <a:pt x="296" y="185"/>
                        <a:pt x="280" y="192"/>
                        <a:pt x="263" y="192"/>
                      </a:cubicBezTo>
                      <a:cubicBezTo>
                        <a:pt x="246" y="192"/>
                        <a:pt x="231" y="186"/>
                        <a:pt x="220" y="174"/>
                      </a:cubicBezTo>
                      <a:cubicBezTo>
                        <a:pt x="3" y="0"/>
                        <a:pt x="3" y="0"/>
                        <a:pt x="3" y="0"/>
                      </a:cubicBezTo>
                      <a:cubicBezTo>
                        <a:pt x="1" y="4"/>
                        <a:pt x="0" y="9"/>
                        <a:pt x="0" y="14"/>
                      </a:cubicBezTo>
                      <a:cubicBezTo>
                        <a:pt x="0" y="245"/>
                        <a:pt x="0" y="245"/>
                        <a:pt x="0" y="245"/>
                      </a:cubicBezTo>
                      <a:cubicBezTo>
                        <a:pt x="0" y="253"/>
                        <a:pt x="3" y="261"/>
                        <a:pt x="7" y="267"/>
                      </a:cubicBezTo>
                      <a:cubicBezTo>
                        <a:pt x="130" y="149"/>
                        <a:pt x="130" y="149"/>
                        <a:pt x="130" y="149"/>
                      </a:cubicBezTo>
                      <a:cubicBezTo>
                        <a:pt x="133" y="147"/>
                        <a:pt x="138" y="147"/>
                        <a:pt x="141" y="150"/>
                      </a:cubicBezTo>
                      <a:cubicBezTo>
                        <a:pt x="144" y="153"/>
                        <a:pt x="144" y="157"/>
                        <a:pt x="141" y="160"/>
                      </a:cubicBezTo>
                      <a:cubicBezTo>
                        <a:pt x="19" y="277"/>
                        <a:pt x="19" y="277"/>
                        <a:pt x="19" y="277"/>
                      </a:cubicBezTo>
                      <a:cubicBezTo>
                        <a:pt x="24" y="280"/>
                        <a:pt x="31" y="282"/>
                        <a:pt x="38" y="282"/>
                      </a:cubicBezTo>
                      <a:cubicBezTo>
                        <a:pt x="482" y="282"/>
                        <a:pt x="482" y="282"/>
                        <a:pt x="482" y="282"/>
                      </a:cubicBezTo>
                      <a:cubicBezTo>
                        <a:pt x="489" y="282"/>
                        <a:pt x="496" y="280"/>
                        <a:pt x="501" y="277"/>
                      </a:cubicBezTo>
                      <a:cubicBezTo>
                        <a:pt x="379" y="160"/>
                        <a:pt x="379" y="160"/>
                        <a:pt x="379" y="160"/>
                      </a:cubicBezTo>
                      <a:cubicBezTo>
                        <a:pt x="376" y="157"/>
                        <a:pt x="376" y="153"/>
                        <a:pt x="379" y="150"/>
                      </a:cubicBezTo>
                      <a:cubicBezTo>
                        <a:pt x="382" y="147"/>
                        <a:pt x="386" y="147"/>
                        <a:pt x="389" y="149"/>
                      </a:cubicBezTo>
                      <a:cubicBezTo>
                        <a:pt x="513" y="267"/>
                        <a:pt x="513" y="267"/>
                        <a:pt x="513" y="267"/>
                      </a:cubicBezTo>
                      <a:cubicBezTo>
                        <a:pt x="517" y="261"/>
                        <a:pt x="520" y="253"/>
                        <a:pt x="520" y="245"/>
                      </a:cubicBezTo>
                      <a:cubicBezTo>
                        <a:pt x="520" y="14"/>
                        <a:pt x="520" y="14"/>
                        <a:pt x="520" y="14"/>
                      </a:cubicBezTo>
                      <a:cubicBezTo>
                        <a:pt x="520" y="10"/>
                        <a:pt x="519" y="7"/>
                        <a:pt x="518" y="3"/>
                      </a:cubicBezTo>
                      <a:lnTo>
                        <a:pt x="308" y="173"/>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eaLnBrk="0" fontAlgn="base" hangingPunct="0">
                    <a:lnSpc>
                      <a:spcPct val="90000"/>
                    </a:lnSpc>
                    <a:spcBef>
                      <a:spcPct val="0"/>
                    </a:spcBef>
                    <a:spcAft>
                      <a:spcPct val="0"/>
                    </a:spcAft>
                  </a:pPr>
                  <a:endParaRPr lang="en-US" sz="800" dirty="0">
                    <a:solidFill>
                      <a:srgbClr val="0096D6"/>
                    </a:solidFill>
                  </a:endParaRPr>
                </a:p>
              </p:txBody>
            </p:sp>
            <p:sp>
              <p:nvSpPr>
                <p:cNvPr id="56" name="Freeform 8"/>
                <p:cNvSpPr>
                  <a:spLocks noChangeAspect="1"/>
                </p:cNvSpPr>
                <p:nvPr/>
              </p:nvSpPr>
              <p:spPr bwMode="auto">
                <a:xfrm>
                  <a:off x="6813336" y="5969146"/>
                  <a:ext cx="1044654" cy="479565"/>
                </a:xfrm>
                <a:custGeom>
                  <a:avLst/>
                  <a:gdLst>
                    <a:gd name="T0" fmla="*/ 245 w 487"/>
                    <a:gd name="T1" fmla="*/ 192 h 192"/>
                    <a:gd name="T2" fmla="*/ 274 w 487"/>
                    <a:gd name="T3" fmla="*/ 180 h 192"/>
                    <a:gd name="T4" fmla="*/ 275 w 487"/>
                    <a:gd name="T5" fmla="*/ 179 h 192"/>
                    <a:gd name="T6" fmla="*/ 487 w 487"/>
                    <a:gd name="T7" fmla="*/ 8 h 192"/>
                    <a:gd name="T8" fmla="*/ 464 w 487"/>
                    <a:gd name="T9" fmla="*/ 0 h 192"/>
                    <a:gd name="T10" fmla="*/ 20 w 487"/>
                    <a:gd name="T11" fmla="*/ 0 h 192"/>
                    <a:gd name="T12" fmla="*/ 0 w 487"/>
                    <a:gd name="T13" fmla="*/ 6 h 192"/>
                    <a:gd name="T14" fmla="*/ 217 w 487"/>
                    <a:gd name="T15" fmla="*/ 181 h 192"/>
                    <a:gd name="T16" fmla="*/ 245 w 487"/>
                    <a:gd name="T1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7" h="192">
                      <a:moveTo>
                        <a:pt x="245" y="192"/>
                      </a:moveTo>
                      <a:cubicBezTo>
                        <a:pt x="256" y="192"/>
                        <a:pt x="266" y="188"/>
                        <a:pt x="274" y="180"/>
                      </a:cubicBezTo>
                      <a:cubicBezTo>
                        <a:pt x="275" y="179"/>
                        <a:pt x="275" y="179"/>
                        <a:pt x="275" y="179"/>
                      </a:cubicBezTo>
                      <a:cubicBezTo>
                        <a:pt x="487" y="8"/>
                        <a:pt x="487" y="8"/>
                        <a:pt x="487" y="8"/>
                      </a:cubicBezTo>
                      <a:cubicBezTo>
                        <a:pt x="481" y="3"/>
                        <a:pt x="473" y="0"/>
                        <a:pt x="464" y="0"/>
                      </a:cubicBezTo>
                      <a:cubicBezTo>
                        <a:pt x="20" y="0"/>
                        <a:pt x="20" y="0"/>
                        <a:pt x="20" y="0"/>
                      </a:cubicBezTo>
                      <a:cubicBezTo>
                        <a:pt x="12" y="0"/>
                        <a:pt x="5" y="2"/>
                        <a:pt x="0" y="6"/>
                      </a:cubicBezTo>
                      <a:cubicBezTo>
                        <a:pt x="217" y="181"/>
                        <a:pt x="217" y="181"/>
                        <a:pt x="217" y="181"/>
                      </a:cubicBezTo>
                      <a:cubicBezTo>
                        <a:pt x="224" y="188"/>
                        <a:pt x="234" y="192"/>
                        <a:pt x="245" y="192"/>
                      </a:cubicBezTo>
                      <a:close/>
                    </a:path>
                  </a:pathLst>
                </a:custGeom>
                <a:solidFill>
                  <a:srgbClr val="338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eaLnBrk="0" fontAlgn="base" hangingPunct="0">
                    <a:lnSpc>
                      <a:spcPct val="90000"/>
                    </a:lnSpc>
                    <a:spcBef>
                      <a:spcPct val="0"/>
                    </a:spcBef>
                    <a:spcAft>
                      <a:spcPct val="0"/>
                    </a:spcAft>
                  </a:pPr>
                  <a:endParaRPr lang="en-US" sz="800" dirty="0">
                    <a:solidFill>
                      <a:srgbClr val="0096D6"/>
                    </a:solidFill>
                  </a:endParaRPr>
                </a:p>
              </p:txBody>
            </p:sp>
          </p:grpSp>
          <p:sp>
            <p:nvSpPr>
              <p:cNvPr id="54" name="TextBox 53"/>
              <p:cNvSpPr txBox="1"/>
              <p:nvPr/>
            </p:nvSpPr>
            <p:spPr>
              <a:xfrm>
                <a:off x="692097" y="3290357"/>
                <a:ext cx="1123835" cy="423313"/>
              </a:xfrm>
              <a:prstGeom prst="rect">
                <a:avLst/>
              </a:prstGeom>
              <a:grpFill/>
            </p:spPr>
            <p:txBody>
              <a:bodyPr wrap="square" rtlCol="0">
                <a:spAutoFit/>
              </a:bodyPr>
              <a:lstStyle/>
              <a:p>
                <a:pPr algn="ctr" eaLnBrk="0" fontAlgn="base" hangingPunct="0">
                  <a:lnSpc>
                    <a:spcPct val="90000"/>
                  </a:lnSpc>
                  <a:spcBef>
                    <a:spcPct val="0"/>
                  </a:spcBef>
                  <a:spcAft>
                    <a:spcPct val="0"/>
                  </a:spcAft>
                </a:pPr>
                <a:r>
                  <a:rPr lang="en-US" sz="1000" b="1" dirty="0" err="1" smtClean="0">
                    <a:solidFill>
                      <a:srgbClr val="000000"/>
                    </a:solidFill>
                  </a:rPr>
                  <a:t>Messagerie</a:t>
                </a:r>
                <a:endParaRPr lang="en-US" sz="1000" b="1" dirty="0" smtClean="0">
                  <a:solidFill>
                    <a:srgbClr val="000000"/>
                  </a:solidFill>
                </a:endParaRPr>
              </a:p>
              <a:p>
                <a:pPr algn="ctr" eaLnBrk="0" fontAlgn="base" hangingPunct="0">
                  <a:lnSpc>
                    <a:spcPct val="90000"/>
                  </a:lnSpc>
                  <a:spcBef>
                    <a:spcPct val="0"/>
                  </a:spcBef>
                  <a:spcAft>
                    <a:spcPct val="0"/>
                  </a:spcAft>
                </a:pPr>
                <a:r>
                  <a:rPr lang="en-US" sz="1000" b="1" dirty="0" err="1" smtClean="0">
                    <a:solidFill>
                      <a:srgbClr val="000000"/>
                    </a:solidFill>
                  </a:rPr>
                  <a:t>Vocale</a:t>
                </a:r>
                <a:endParaRPr lang="en-US" sz="1000" b="1" dirty="0">
                  <a:solidFill>
                    <a:srgbClr val="000000"/>
                  </a:solidFill>
                </a:endParaRPr>
              </a:p>
            </p:txBody>
          </p:sp>
        </p:grpSp>
        <p:grpSp>
          <p:nvGrpSpPr>
            <p:cNvPr id="43" name="Group 42"/>
            <p:cNvGrpSpPr/>
            <p:nvPr/>
          </p:nvGrpSpPr>
          <p:grpSpPr>
            <a:xfrm>
              <a:off x="5370781" y="2232427"/>
              <a:ext cx="1122494" cy="1032285"/>
              <a:chOff x="1717826" y="2519642"/>
              <a:chExt cx="851004" cy="1249096"/>
            </a:xfrm>
          </p:grpSpPr>
          <p:grpSp>
            <p:nvGrpSpPr>
              <p:cNvPr id="49" name="Group 48"/>
              <p:cNvGrpSpPr/>
              <p:nvPr/>
            </p:nvGrpSpPr>
            <p:grpSpPr>
              <a:xfrm>
                <a:off x="1929189" y="2519642"/>
                <a:ext cx="511828" cy="644714"/>
                <a:chOff x="2640435" y="3292873"/>
                <a:chExt cx="1082713" cy="1023136"/>
              </a:xfrm>
              <a:solidFill>
                <a:schemeClr val="bg1"/>
              </a:solidFill>
            </p:grpSpPr>
            <p:sp>
              <p:nvSpPr>
                <p:cNvPr id="51" name="Freeform 5"/>
                <p:cNvSpPr>
                  <a:spLocks/>
                </p:cNvSpPr>
                <p:nvPr/>
              </p:nvSpPr>
              <p:spPr bwMode="auto">
                <a:xfrm>
                  <a:off x="3104252" y="3626205"/>
                  <a:ext cx="618896" cy="689804"/>
                </a:xfrm>
                <a:custGeom>
                  <a:avLst/>
                  <a:gdLst>
                    <a:gd name="T0" fmla="*/ 284 w 284"/>
                    <a:gd name="T1" fmla="*/ 120 h 314"/>
                    <a:gd name="T2" fmla="*/ 156 w 284"/>
                    <a:gd name="T3" fmla="*/ 0 h 314"/>
                    <a:gd name="T4" fmla="*/ 157 w 284"/>
                    <a:gd name="T5" fmla="*/ 12 h 314"/>
                    <a:gd name="T6" fmla="*/ 0 w 284"/>
                    <a:gd name="T7" fmla="*/ 178 h 314"/>
                    <a:gd name="T8" fmla="*/ 124 w 284"/>
                    <a:gd name="T9" fmla="*/ 241 h 314"/>
                    <a:gd name="T10" fmla="*/ 238 w 284"/>
                    <a:gd name="T11" fmla="*/ 306 h 314"/>
                    <a:gd name="T12" fmla="*/ 199 w 284"/>
                    <a:gd name="T13" fmla="*/ 229 h 314"/>
                    <a:gd name="T14" fmla="*/ 284 w 284"/>
                    <a:gd name="T15" fmla="*/ 120 h 3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4" h="314">
                      <a:moveTo>
                        <a:pt x="284" y="120"/>
                      </a:moveTo>
                      <a:cubicBezTo>
                        <a:pt x="284" y="59"/>
                        <a:pt x="229" y="9"/>
                        <a:pt x="156" y="0"/>
                      </a:cubicBezTo>
                      <a:cubicBezTo>
                        <a:pt x="157" y="4"/>
                        <a:pt x="157" y="8"/>
                        <a:pt x="157" y="12"/>
                      </a:cubicBezTo>
                      <a:cubicBezTo>
                        <a:pt x="157" y="92"/>
                        <a:pt x="90" y="159"/>
                        <a:pt x="0" y="178"/>
                      </a:cubicBezTo>
                      <a:cubicBezTo>
                        <a:pt x="24" y="214"/>
                        <a:pt x="70" y="239"/>
                        <a:pt x="124" y="241"/>
                      </a:cubicBezTo>
                      <a:cubicBezTo>
                        <a:pt x="132" y="269"/>
                        <a:pt x="218" y="314"/>
                        <a:pt x="238" y="306"/>
                      </a:cubicBezTo>
                      <a:cubicBezTo>
                        <a:pt x="230" y="297"/>
                        <a:pt x="203" y="258"/>
                        <a:pt x="199" y="229"/>
                      </a:cubicBezTo>
                      <a:cubicBezTo>
                        <a:pt x="249" y="209"/>
                        <a:pt x="284" y="168"/>
                        <a:pt x="284" y="120"/>
                      </a:cubicBezTo>
                      <a:close/>
                    </a:path>
                  </a:pathLst>
                </a:custGeom>
                <a:solidFill>
                  <a:srgbClr val="338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eaLnBrk="0" fontAlgn="base" hangingPunct="0">
                    <a:lnSpc>
                      <a:spcPct val="90000"/>
                    </a:lnSpc>
                    <a:spcBef>
                      <a:spcPct val="0"/>
                    </a:spcBef>
                    <a:spcAft>
                      <a:spcPct val="0"/>
                    </a:spcAft>
                  </a:pPr>
                  <a:endParaRPr lang="en-US" sz="800" dirty="0">
                    <a:solidFill>
                      <a:srgbClr val="0096D6"/>
                    </a:solidFill>
                  </a:endParaRPr>
                </a:p>
              </p:txBody>
            </p:sp>
            <p:sp>
              <p:nvSpPr>
                <p:cNvPr id="52" name="Freeform 6"/>
                <p:cNvSpPr>
                  <a:spLocks/>
                </p:cNvSpPr>
                <p:nvPr/>
              </p:nvSpPr>
              <p:spPr bwMode="auto">
                <a:xfrm>
                  <a:off x="2640435" y="3292873"/>
                  <a:ext cx="801863" cy="844612"/>
                </a:xfrm>
                <a:custGeom>
                  <a:avLst/>
                  <a:gdLst>
                    <a:gd name="T0" fmla="*/ 368 w 368"/>
                    <a:gd name="T1" fmla="*/ 148 h 384"/>
                    <a:gd name="T2" fmla="*/ 184 w 368"/>
                    <a:gd name="T3" fmla="*/ 0 h 384"/>
                    <a:gd name="T4" fmla="*/ 0 w 368"/>
                    <a:gd name="T5" fmla="*/ 148 h 384"/>
                    <a:gd name="T6" fmla="*/ 103 w 368"/>
                    <a:gd name="T7" fmla="*/ 280 h 384"/>
                    <a:gd name="T8" fmla="*/ 56 w 368"/>
                    <a:gd name="T9" fmla="*/ 374 h 384"/>
                    <a:gd name="T10" fmla="*/ 195 w 368"/>
                    <a:gd name="T11" fmla="*/ 295 h 384"/>
                    <a:gd name="T12" fmla="*/ 368 w 368"/>
                    <a:gd name="T13" fmla="*/ 148 h 384"/>
                  </a:gdLst>
                  <a:ahLst/>
                  <a:cxnLst>
                    <a:cxn ang="0">
                      <a:pos x="T0" y="T1"/>
                    </a:cxn>
                    <a:cxn ang="0">
                      <a:pos x="T2" y="T3"/>
                    </a:cxn>
                    <a:cxn ang="0">
                      <a:pos x="T4" y="T5"/>
                    </a:cxn>
                    <a:cxn ang="0">
                      <a:pos x="T6" y="T7"/>
                    </a:cxn>
                    <a:cxn ang="0">
                      <a:pos x="T8" y="T9"/>
                    </a:cxn>
                    <a:cxn ang="0">
                      <a:pos x="T10" y="T11"/>
                    </a:cxn>
                    <a:cxn ang="0">
                      <a:pos x="T12" y="T13"/>
                    </a:cxn>
                  </a:cxnLst>
                  <a:rect l="0" t="0" r="r" b="b"/>
                  <a:pathLst>
                    <a:path w="368" h="384">
                      <a:moveTo>
                        <a:pt x="368" y="148"/>
                      </a:moveTo>
                      <a:cubicBezTo>
                        <a:pt x="368" y="66"/>
                        <a:pt x="286" y="0"/>
                        <a:pt x="184" y="0"/>
                      </a:cubicBezTo>
                      <a:cubicBezTo>
                        <a:pt x="82" y="0"/>
                        <a:pt x="0" y="66"/>
                        <a:pt x="0" y="148"/>
                      </a:cubicBezTo>
                      <a:cubicBezTo>
                        <a:pt x="0" y="206"/>
                        <a:pt x="42" y="256"/>
                        <a:pt x="103" y="280"/>
                      </a:cubicBezTo>
                      <a:cubicBezTo>
                        <a:pt x="98" y="315"/>
                        <a:pt x="66" y="363"/>
                        <a:pt x="56" y="374"/>
                      </a:cubicBezTo>
                      <a:cubicBezTo>
                        <a:pt x="81" y="384"/>
                        <a:pt x="185" y="328"/>
                        <a:pt x="195" y="295"/>
                      </a:cubicBezTo>
                      <a:cubicBezTo>
                        <a:pt x="292" y="291"/>
                        <a:pt x="368" y="226"/>
                        <a:pt x="368" y="148"/>
                      </a:cubicBezTo>
                      <a:close/>
                    </a:path>
                  </a:pathLst>
                </a:custGeom>
                <a:solidFill>
                  <a:srgbClr val="33828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lgn="ctr" eaLnBrk="0" fontAlgn="base" hangingPunct="0">
                    <a:lnSpc>
                      <a:spcPct val="90000"/>
                    </a:lnSpc>
                    <a:spcBef>
                      <a:spcPct val="0"/>
                    </a:spcBef>
                    <a:spcAft>
                      <a:spcPct val="0"/>
                    </a:spcAft>
                  </a:pPr>
                  <a:endParaRPr lang="en-US" sz="800" dirty="0">
                    <a:solidFill>
                      <a:srgbClr val="0096D6"/>
                    </a:solidFill>
                  </a:endParaRPr>
                </a:p>
              </p:txBody>
            </p:sp>
          </p:grpSp>
          <p:sp>
            <p:nvSpPr>
              <p:cNvPr id="50" name="TextBox 49"/>
              <p:cNvSpPr txBox="1"/>
              <p:nvPr/>
            </p:nvSpPr>
            <p:spPr>
              <a:xfrm>
                <a:off x="1717826" y="3186685"/>
                <a:ext cx="851004" cy="582053"/>
              </a:xfrm>
              <a:prstGeom prst="rect">
                <a:avLst/>
              </a:prstGeom>
              <a:noFill/>
            </p:spPr>
            <p:txBody>
              <a:bodyPr wrap="square" rtlCol="0">
                <a:spAutoFit/>
              </a:bodyPr>
              <a:lstStyle/>
              <a:p>
                <a:pPr algn="ctr" eaLnBrk="0" fontAlgn="base" hangingPunct="0">
                  <a:lnSpc>
                    <a:spcPct val="90000"/>
                  </a:lnSpc>
                  <a:spcBef>
                    <a:spcPct val="0"/>
                  </a:spcBef>
                  <a:spcAft>
                    <a:spcPct val="0"/>
                  </a:spcAft>
                </a:pPr>
                <a:r>
                  <a:rPr lang="en-US" sz="1000" b="1" dirty="0" err="1" smtClean="0">
                    <a:solidFill>
                      <a:srgbClr val="000000"/>
                    </a:solidFill>
                  </a:rPr>
                  <a:t>Messagerie</a:t>
                </a:r>
                <a:r>
                  <a:rPr lang="en-US" sz="1000" b="1" dirty="0" smtClean="0">
                    <a:solidFill>
                      <a:srgbClr val="000000"/>
                    </a:solidFill>
                  </a:rPr>
                  <a:t> </a:t>
                </a:r>
                <a:r>
                  <a:rPr lang="en-US" sz="1000" b="1" dirty="0" err="1" smtClean="0">
                    <a:solidFill>
                      <a:srgbClr val="000000"/>
                    </a:solidFill>
                  </a:rPr>
                  <a:t>Instantannée</a:t>
                </a:r>
                <a:endParaRPr lang="en-US" sz="1000" b="1" dirty="0">
                  <a:solidFill>
                    <a:srgbClr val="000000"/>
                  </a:solidFill>
                </a:endParaRPr>
              </a:p>
              <a:p>
                <a:pPr algn="ctr" eaLnBrk="0" fontAlgn="base" hangingPunct="0">
                  <a:lnSpc>
                    <a:spcPct val="90000"/>
                  </a:lnSpc>
                  <a:spcBef>
                    <a:spcPct val="0"/>
                  </a:spcBef>
                  <a:spcAft>
                    <a:spcPct val="0"/>
                  </a:spcAft>
                </a:pPr>
                <a:r>
                  <a:rPr lang="en-US" sz="1000" dirty="0">
                    <a:solidFill>
                      <a:srgbClr val="000000"/>
                    </a:solidFill>
                  </a:rPr>
                  <a:t>Jabber</a:t>
                </a:r>
              </a:p>
            </p:txBody>
          </p:sp>
        </p:grpSp>
        <p:sp>
          <p:nvSpPr>
            <p:cNvPr id="44" name="TextBox 43"/>
            <p:cNvSpPr txBox="1"/>
            <p:nvPr/>
          </p:nvSpPr>
          <p:spPr>
            <a:xfrm>
              <a:off x="7591950" y="2593238"/>
              <a:ext cx="1086143" cy="612213"/>
            </a:xfrm>
            <a:prstGeom prst="rect">
              <a:avLst/>
            </a:prstGeom>
            <a:noFill/>
          </p:spPr>
          <p:txBody>
            <a:bodyPr wrap="square" rtlCol="0">
              <a:spAutoFit/>
            </a:bodyPr>
            <a:lstStyle/>
            <a:p>
              <a:pPr algn="ctr" eaLnBrk="0" fontAlgn="base" hangingPunct="0">
                <a:lnSpc>
                  <a:spcPct val="90000"/>
                </a:lnSpc>
                <a:spcBef>
                  <a:spcPct val="0"/>
                </a:spcBef>
                <a:spcAft>
                  <a:spcPct val="0"/>
                </a:spcAft>
              </a:pPr>
              <a:endParaRPr lang="en-US" sz="1000" b="1" dirty="0">
                <a:solidFill>
                  <a:srgbClr val="000000"/>
                </a:solidFill>
              </a:endParaRPr>
            </a:p>
            <a:p>
              <a:pPr algn="ctr" eaLnBrk="0" fontAlgn="base" hangingPunct="0">
                <a:lnSpc>
                  <a:spcPct val="90000"/>
                </a:lnSpc>
                <a:spcBef>
                  <a:spcPct val="0"/>
                </a:spcBef>
                <a:spcAft>
                  <a:spcPct val="0"/>
                </a:spcAft>
              </a:pPr>
              <a:r>
                <a:rPr lang="en-US" sz="1000" b="1" dirty="0">
                  <a:solidFill>
                    <a:srgbClr val="000000"/>
                  </a:solidFill>
                </a:rPr>
                <a:t>Provisioning</a:t>
              </a:r>
            </a:p>
            <a:p>
              <a:pPr algn="ctr" eaLnBrk="0" fontAlgn="base" hangingPunct="0">
                <a:lnSpc>
                  <a:spcPct val="90000"/>
                </a:lnSpc>
                <a:spcBef>
                  <a:spcPct val="0"/>
                </a:spcBef>
                <a:spcAft>
                  <a:spcPct val="0"/>
                </a:spcAft>
              </a:pPr>
              <a:r>
                <a:rPr lang="en-US" sz="1000" b="1" dirty="0">
                  <a:solidFill>
                    <a:srgbClr val="000000"/>
                  </a:solidFill>
                </a:rPr>
                <a:t>Management</a:t>
              </a:r>
            </a:p>
            <a:p>
              <a:pPr algn="ctr" eaLnBrk="0" fontAlgn="base" hangingPunct="0">
                <a:lnSpc>
                  <a:spcPct val="90000"/>
                </a:lnSpc>
                <a:spcBef>
                  <a:spcPct val="0"/>
                </a:spcBef>
                <a:spcAft>
                  <a:spcPct val="0"/>
                </a:spcAft>
              </a:pPr>
              <a:r>
                <a:rPr lang="en-US" sz="1000" dirty="0">
                  <a:solidFill>
                    <a:srgbClr val="000000"/>
                  </a:solidFill>
                </a:rPr>
                <a:t>Prime Collab</a:t>
              </a:r>
            </a:p>
          </p:txBody>
        </p:sp>
        <p:sp>
          <p:nvSpPr>
            <p:cNvPr id="45" name="TextBox 44"/>
            <p:cNvSpPr txBox="1"/>
            <p:nvPr/>
          </p:nvSpPr>
          <p:spPr>
            <a:xfrm>
              <a:off x="6418073" y="2845924"/>
              <a:ext cx="1187639" cy="349836"/>
            </a:xfrm>
            <a:prstGeom prst="rect">
              <a:avLst/>
            </a:prstGeom>
            <a:noFill/>
          </p:spPr>
          <p:txBody>
            <a:bodyPr wrap="square" rtlCol="0">
              <a:spAutoFit/>
            </a:bodyPr>
            <a:lstStyle/>
            <a:p>
              <a:pPr algn="ctr" eaLnBrk="0" fontAlgn="base" hangingPunct="0">
                <a:lnSpc>
                  <a:spcPct val="90000"/>
                </a:lnSpc>
                <a:spcBef>
                  <a:spcPct val="0"/>
                </a:spcBef>
                <a:spcAft>
                  <a:spcPct val="0"/>
                </a:spcAft>
              </a:pPr>
              <a:r>
                <a:rPr lang="en-US" sz="1000" b="1" dirty="0">
                  <a:solidFill>
                    <a:srgbClr val="000000"/>
                  </a:solidFill>
                </a:rPr>
                <a:t>Paging</a:t>
              </a:r>
            </a:p>
            <a:p>
              <a:pPr algn="ctr" eaLnBrk="0" fontAlgn="base" hangingPunct="0">
                <a:lnSpc>
                  <a:spcPct val="90000"/>
                </a:lnSpc>
                <a:spcBef>
                  <a:spcPct val="0"/>
                </a:spcBef>
                <a:spcAft>
                  <a:spcPct val="0"/>
                </a:spcAft>
              </a:pPr>
              <a:r>
                <a:rPr lang="en-US" sz="1000" dirty="0">
                  <a:solidFill>
                    <a:srgbClr val="000000"/>
                  </a:solidFill>
                </a:rPr>
                <a:t>Paging Server</a:t>
              </a:r>
            </a:p>
          </p:txBody>
        </p:sp>
      </p:grpSp>
      <p:pic>
        <p:nvPicPr>
          <p:cNvPr id="47" name="Picture 3"/>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68549" y="1357867"/>
            <a:ext cx="1609973" cy="581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Striped Right Arrow 10"/>
          <p:cNvSpPr/>
          <p:nvPr/>
        </p:nvSpPr>
        <p:spPr>
          <a:xfrm>
            <a:off x="2741084" y="2836418"/>
            <a:ext cx="772584" cy="931333"/>
          </a:xfrm>
          <a:prstGeom prst="stripedRightArrow">
            <a:avLst/>
          </a:prstGeom>
          <a:solidFill>
            <a:srgbClr val="0070C0"/>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lnSpc>
                <a:spcPct val="90000"/>
              </a:lnSpc>
              <a:spcBef>
                <a:spcPct val="0"/>
              </a:spcBef>
              <a:spcAft>
                <a:spcPct val="0"/>
              </a:spcAft>
            </a:pPr>
            <a:endParaRPr lang="en-US" sz="2400" dirty="0" smtClean="0">
              <a:solidFill>
                <a:srgbClr val="FFFFFF"/>
              </a:solidFill>
            </a:endParaRPr>
          </a:p>
        </p:txBody>
      </p:sp>
      <p:pic>
        <p:nvPicPr>
          <p:cNvPr id="12" name="Picture 1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0054" y="5705920"/>
            <a:ext cx="1536598" cy="717753"/>
          </a:xfrm>
          <a:prstGeom prst="rect">
            <a:avLst/>
          </a:prstGeom>
        </p:spPr>
      </p:pic>
      <p:pic>
        <p:nvPicPr>
          <p:cNvPr id="17" name="Picture 1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96404" y="1578981"/>
            <a:ext cx="535516" cy="714021"/>
          </a:xfrm>
          <a:prstGeom prst="rect">
            <a:avLst/>
          </a:prstGeom>
        </p:spPr>
      </p:pic>
      <p:pic>
        <p:nvPicPr>
          <p:cNvPr id="19" name="Picture 18"/>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945261" y="1529631"/>
            <a:ext cx="577410" cy="769880"/>
          </a:xfrm>
          <a:prstGeom prst="rect">
            <a:avLst/>
          </a:prstGeom>
          <a:noFill/>
          <a:ln>
            <a:noFill/>
          </a:ln>
        </p:spPr>
      </p:pic>
      <p:sp>
        <p:nvSpPr>
          <p:cNvPr id="20" name="Striped Right Arrow 19"/>
          <p:cNvSpPr/>
          <p:nvPr/>
        </p:nvSpPr>
        <p:spPr>
          <a:xfrm rot="5400000">
            <a:off x="5683277" y="4055207"/>
            <a:ext cx="910164" cy="730250"/>
          </a:xfrm>
          <a:prstGeom prst="stripedRightArrow">
            <a:avLst/>
          </a:prstGeom>
          <a:solidFill>
            <a:srgbClr val="0070C0"/>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lnSpc>
                <a:spcPct val="90000"/>
              </a:lnSpc>
              <a:spcBef>
                <a:spcPct val="0"/>
              </a:spcBef>
              <a:spcAft>
                <a:spcPct val="0"/>
              </a:spcAft>
            </a:pPr>
            <a:endParaRPr lang="en-US" sz="2400" dirty="0" smtClean="0">
              <a:solidFill>
                <a:srgbClr val="FFFFFF"/>
              </a:solidFill>
            </a:endParaRPr>
          </a:p>
        </p:txBody>
      </p:sp>
      <p:sp>
        <p:nvSpPr>
          <p:cNvPr id="10" name="TextBox 9"/>
          <p:cNvSpPr txBox="1"/>
          <p:nvPr/>
        </p:nvSpPr>
        <p:spPr>
          <a:xfrm>
            <a:off x="1088853" y="2451026"/>
            <a:ext cx="425116" cy="535531"/>
          </a:xfrm>
          <a:prstGeom prst="rect">
            <a:avLst/>
          </a:prstGeom>
          <a:noFill/>
        </p:spPr>
        <p:txBody>
          <a:bodyPr wrap="none" rtlCol="0">
            <a:spAutoFit/>
          </a:bodyPr>
          <a:lstStyle/>
          <a:p>
            <a:pPr algn="ctr" eaLnBrk="0" fontAlgn="base" hangingPunct="0">
              <a:lnSpc>
                <a:spcPct val="90000"/>
              </a:lnSpc>
              <a:spcBef>
                <a:spcPct val="0"/>
              </a:spcBef>
              <a:spcAft>
                <a:spcPct val="0"/>
              </a:spcAft>
            </a:pPr>
            <a:r>
              <a:rPr lang="fr-FR" sz="3200" b="1" dirty="0" smtClean="0">
                <a:solidFill>
                  <a:srgbClr val="FF0000"/>
                </a:solidFill>
              </a:rPr>
              <a:t>+</a:t>
            </a:r>
            <a:endParaRPr lang="fr-FR" sz="3200" b="1" dirty="0">
              <a:solidFill>
                <a:srgbClr val="FF0000"/>
              </a:solidFill>
            </a:endParaRPr>
          </a:p>
        </p:txBody>
      </p:sp>
      <p:sp>
        <p:nvSpPr>
          <p:cNvPr id="46" name="TextBox 45"/>
          <p:cNvSpPr txBox="1"/>
          <p:nvPr/>
        </p:nvSpPr>
        <p:spPr>
          <a:xfrm>
            <a:off x="4106804" y="5217976"/>
            <a:ext cx="425116" cy="535531"/>
          </a:xfrm>
          <a:prstGeom prst="rect">
            <a:avLst/>
          </a:prstGeom>
          <a:noFill/>
        </p:spPr>
        <p:txBody>
          <a:bodyPr wrap="none" rtlCol="0">
            <a:spAutoFit/>
          </a:bodyPr>
          <a:lstStyle/>
          <a:p>
            <a:pPr algn="ctr" eaLnBrk="0" fontAlgn="base" hangingPunct="0">
              <a:lnSpc>
                <a:spcPct val="90000"/>
              </a:lnSpc>
              <a:spcBef>
                <a:spcPct val="0"/>
              </a:spcBef>
              <a:spcAft>
                <a:spcPct val="0"/>
              </a:spcAft>
            </a:pPr>
            <a:r>
              <a:rPr lang="fr-FR" sz="3200" b="1" dirty="0" smtClean="0">
                <a:solidFill>
                  <a:srgbClr val="FF0000"/>
                </a:solidFill>
              </a:rPr>
              <a:t>=</a:t>
            </a:r>
            <a:endParaRPr lang="fr-FR" sz="3200" b="1" dirty="0">
              <a:solidFill>
                <a:srgbClr val="FF0000"/>
              </a:solidFill>
            </a:endParaRPr>
          </a:p>
        </p:txBody>
      </p:sp>
    </p:spTree>
    <p:extLst>
      <p:ext uri="{BB962C8B-B14F-4D97-AF65-F5344CB8AC3E}">
        <p14:creationId xmlns:p14="http://schemas.microsoft.com/office/powerpoint/2010/main" val="185057989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3581400"/>
            <a:ext cx="8469931" cy="967179"/>
          </a:xfrm>
        </p:spPr>
        <p:txBody>
          <a:bodyPr/>
          <a:lstStyle/>
          <a:p>
            <a:r>
              <a:rPr lang="fr-FR" dirty="0" smtClean="0"/>
              <a:t>Les Applications BE6000S</a:t>
            </a:r>
            <a:endParaRPr lang="fr-FR" dirty="0"/>
          </a:p>
        </p:txBody>
      </p:sp>
    </p:spTree>
    <p:extLst>
      <p:ext uri="{BB962C8B-B14F-4D97-AF65-F5344CB8AC3E}">
        <p14:creationId xmlns:p14="http://schemas.microsoft.com/office/powerpoint/2010/main" val="29717483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228601" y="1"/>
            <a:ext cx="8915400" cy="1268318"/>
          </a:xfrm>
        </p:spPr>
        <p:txBody>
          <a:bodyPr/>
          <a:lstStyle/>
          <a:p>
            <a:r>
              <a:rPr lang="fr-FR" dirty="0" smtClean="0"/>
              <a:t>Cisco Unified Communication Manager</a:t>
            </a:r>
            <a:endParaRPr lang="fr-FR" dirty="0"/>
          </a:p>
        </p:txBody>
      </p:sp>
      <p:sp>
        <p:nvSpPr>
          <p:cNvPr id="4" name="TextBox 3"/>
          <p:cNvSpPr txBox="1"/>
          <p:nvPr/>
        </p:nvSpPr>
        <p:spPr>
          <a:xfrm>
            <a:off x="228600" y="2207215"/>
            <a:ext cx="4492255" cy="4176528"/>
          </a:xfrm>
          <a:prstGeom prst="rect">
            <a:avLst/>
          </a:prstGeom>
          <a:noFill/>
        </p:spPr>
        <p:txBody>
          <a:bodyPr wrap="square" rtlCol="0">
            <a:spAutoFit/>
          </a:bodyPr>
          <a:lstStyle/>
          <a:p>
            <a:pPr marL="285750" indent="-285750">
              <a:lnSpc>
                <a:spcPct val="95000"/>
              </a:lnSpc>
              <a:spcBef>
                <a:spcPts val="600"/>
              </a:spcBef>
              <a:buClr>
                <a:srgbClr val="0096D6"/>
              </a:buClr>
              <a:buSzPct val="90000"/>
              <a:buFont typeface="Wingdings" panose="05000000000000000000" pitchFamily="2" charset="2"/>
              <a:buChar char="§"/>
            </a:pPr>
            <a:r>
              <a:rPr lang="fr-FR" dirty="0" smtClean="0">
                <a:solidFill>
                  <a:srgbClr val="ABDFF0">
                    <a:lumMod val="10000"/>
                  </a:srgbClr>
                </a:solidFill>
              </a:rPr>
              <a:t>Une solution riche en fonctionnalités</a:t>
            </a:r>
          </a:p>
          <a:p>
            <a:pPr marL="285750" indent="-285750">
              <a:lnSpc>
                <a:spcPct val="95000"/>
              </a:lnSpc>
              <a:spcBef>
                <a:spcPts val="600"/>
              </a:spcBef>
              <a:buClr>
                <a:srgbClr val="0096D6"/>
              </a:buClr>
              <a:buSzPct val="90000"/>
              <a:buFont typeface="Wingdings" panose="05000000000000000000" pitchFamily="2" charset="2"/>
              <a:buChar char="§"/>
            </a:pPr>
            <a:r>
              <a:rPr lang="fr-FR" dirty="0" smtClean="0">
                <a:solidFill>
                  <a:srgbClr val="ABDFF0">
                    <a:lumMod val="10000"/>
                  </a:srgbClr>
                </a:solidFill>
              </a:rPr>
              <a:t>Le support natif de la vidéo et de la mobilité </a:t>
            </a:r>
          </a:p>
          <a:p>
            <a:pPr marL="742950" lvl="1" indent="-285750">
              <a:lnSpc>
                <a:spcPct val="95000"/>
              </a:lnSpc>
              <a:spcBef>
                <a:spcPts val="600"/>
              </a:spcBef>
              <a:buClr>
                <a:srgbClr val="0096D6"/>
              </a:buClr>
              <a:buSzPct val="90000"/>
              <a:buFontTx/>
              <a:buChar char="-"/>
            </a:pPr>
            <a:r>
              <a:rPr lang="fr-FR" dirty="0" smtClean="0">
                <a:solidFill>
                  <a:srgbClr val="ABDFF0">
                    <a:lumMod val="10000"/>
                  </a:srgbClr>
                </a:solidFill>
              </a:rPr>
              <a:t>Conférence audio</a:t>
            </a:r>
          </a:p>
          <a:p>
            <a:pPr marL="742950" lvl="1" indent="-285750">
              <a:lnSpc>
                <a:spcPct val="95000"/>
              </a:lnSpc>
              <a:spcBef>
                <a:spcPts val="600"/>
              </a:spcBef>
              <a:buClr>
                <a:srgbClr val="0096D6"/>
              </a:buClr>
              <a:buSzPct val="90000"/>
              <a:buFontTx/>
              <a:buChar char="-"/>
            </a:pPr>
            <a:r>
              <a:rPr lang="fr-FR" dirty="0" smtClean="0">
                <a:solidFill>
                  <a:srgbClr val="ABDFF0">
                    <a:lumMod val="10000"/>
                  </a:srgbClr>
                </a:solidFill>
              </a:rPr>
              <a:t>Numéro Unique  (SNR – Single Number Reach) </a:t>
            </a:r>
          </a:p>
          <a:p>
            <a:pPr marL="444500" lvl="4">
              <a:lnSpc>
                <a:spcPct val="110000"/>
              </a:lnSpc>
              <a:spcBef>
                <a:spcPts val="600"/>
              </a:spcBef>
              <a:buClr>
                <a:srgbClr val="0096D6"/>
              </a:buClr>
              <a:buSzPct val="90000"/>
              <a:tabLst>
                <a:tab pos="985838" algn="l"/>
              </a:tabLst>
            </a:pPr>
            <a:r>
              <a:rPr lang="fr-FR" dirty="0" smtClean="0">
                <a:solidFill>
                  <a:srgbClr val="ABDFF0">
                    <a:lumMod val="10000"/>
                  </a:srgbClr>
                </a:solidFill>
                <a:ea typeface="MS PGothic" charset="0"/>
              </a:rPr>
              <a:t>Va et vient, Programmation via touche Mobilité sur le poste, Boite vocale unique</a:t>
            </a:r>
            <a:endParaRPr lang="fr-FR" dirty="0" smtClean="0">
              <a:solidFill>
                <a:srgbClr val="ABDFF0">
                  <a:lumMod val="10000"/>
                </a:srgbClr>
              </a:solidFill>
            </a:endParaRPr>
          </a:p>
          <a:p>
            <a:pPr lvl="1">
              <a:lnSpc>
                <a:spcPct val="95000"/>
              </a:lnSpc>
              <a:spcBef>
                <a:spcPts val="600"/>
              </a:spcBef>
              <a:buClr>
                <a:srgbClr val="0096D6"/>
              </a:buClr>
              <a:buSzPct val="90000"/>
            </a:pPr>
            <a:r>
              <a:rPr lang="fr-FR" dirty="0" smtClean="0">
                <a:solidFill>
                  <a:srgbClr val="ABDFF0">
                    <a:lumMod val="10000"/>
                  </a:srgbClr>
                </a:solidFill>
              </a:rPr>
              <a:t>- Mobilité du Profil Utilisateur - Intégration à l’Annuaire d’Entreprise</a:t>
            </a:r>
          </a:p>
          <a:p>
            <a:pPr lvl="1">
              <a:lnSpc>
                <a:spcPct val="95000"/>
              </a:lnSpc>
              <a:spcBef>
                <a:spcPts val="600"/>
              </a:spcBef>
              <a:buClr>
                <a:srgbClr val="0096D6"/>
              </a:buClr>
              <a:buSzPct val="90000"/>
            </a:pPr>
            <a:r>
              <a:rPr lang="fr-FR" dirty="0" smtClean="0">
                <a:solidFill>
                  <a:srgbClr val="ABDFF0">
                    <a:lumMod val="10000"/>
                  </a:srgbClr>
                </a:solidFill>
              </a:rPr>
              <a:t>- Télétravail </a:t>
            </a:r>
          </a:p>
          <a:p>
            <a:pPr marL="285750" indent="-285750">
              <a:lnSpc>
                <a:spcPct val="95000"/>
              </a:lnSpc>
              <a:spcBef>
                <a:spcPts val="600"/>
              </a:spcBef>
              <a:buClr>
                <a:srgbClr val="0096D6"/>
              </a:buClr>
              <a:buSzPct val="90000"/>
              <a:buFont typeface="Wingdings" panose="05000000000000000000" pitchFamily="2" charset="2"/>
              <a:buChar char="§"/>
            </a:pPr>
            <a:r>
              <a:rPr lang="fr-FR" dirty="0" smtClean="0">
                <a:solidFill>
                  <a:srgbClr val="ABDFF0">
                    <a:lumMod val="10000"/>
                  </a:srgbClr>
                </a:solidFill>
              </a:rPr>
              <a:t>Services  IM &amp; Présence intégrés  </a:t>
            </a:r>
            <a:endParaRPr lang="fr-FR" dirty="0">
              <a:solidFill>
                <a:srgbClr val="ABDFF0">
                  <a:lumMod val="10000"/>
                </a:srgbClr>
              </a:solidFill>
            </a:endParaRPr>
          </a:p>
        </p:txBody>
      </p:sp>
      <p:grpSp>
        <p:nvGrpSpPr>
          <p:cNvPr id="6" name="Group 5"/>
          <p:cNvGrpSpPr/>
          <p:nvPr/>
        </p:nvGrpSpPr>
        <p:grpSpPr>
          <a:xfrm>
            <a:off x="4953000" y="2819405"/>
            <a:ext cx="3915312" cy="2517547"/>
            <a:chOff x="1664764" y="1798565"/>
            <a:chExt cx="8863194" cy="4091855"/>
          </a:xfrm>
        </p:grpSpPr>
        <p:sp>
          <p:nvSpPr>
            <p:cNvPr id="7" name="Oval 8"/>
            <p:cNvSpPr/>
            <p:nvPr/>
          </p:nvSpPr>
          <p:spPr>
            <a:xfrm>
              <a:off x="1664764" y="1798565"/>
              <a:ext cx="8863194" cy="4091855"/>
            </a:xfrm>
            <a:custGeom>
              <a:avLst/>
              <a:gdLst/>
              <a:ahLst/>
              <a:cxnLst/>
              <a:rect l="l" t="t" r="r" b="b"/>
              <a:pathLst>
                <a:path w="8001000" h="4191000">
                  <a:moveTo>
                    <a:pt x="4000500" y="0"/>
                  </a:moveTo>
                  <a:cubicBezTo>
                    <a:pt x="6209915" y="0"/>
                    <a:pt x="8001000" y="1791085"/>
                    <a:pt x="8001000" y="4000500"/>
                  </a:cubicBezTo>
                  <a:lnTo>
                    <a:pt x="7996183" y="4191000"/>
                  </a:lnTo>
                  <a:lnTo>
                    <a:pt x="4817" y="4191000"/>
                  </a:lnTo>
                  <a:cubicBezTo>
                    <a:pt x="1497" y="4127883"/>
                    <a:pt x="0" y="4064366"/>
                    <a:pt x="0" y="4000500"/>
                  </a:cubicBezTo>
                  <a:cubicBezTo>
                    <a:pt x="0" y="1791085"/>
                    <a:pt x="1791085" y="0"/>
                    <a:pt x="4000500" y="0"/>
                  </a:cubicBezTo>
                  <a:close/>
                </a:path>
              </a:pathLst>
            </a:custGeom>
            <a:gradFill>
              <a:gsLst>
                <a:gs pos="0">
                  <a:srgbClr val="104657">
                    <a:tint val="66000"/>
                    <a:satMod val="160000"/>
                    <a:lumMod val="45000"/>
                    <a:alpha val="4000"/>
                  </a:srgbClr>
                </a:gs>
                <a:gs pos="100000">
                  <a:srgbClr val="104657">
                    <a:tint val="23500"/>
                    <a:satMod val="160000"/>
                    <a:alpha val="16000"/>
                    <a:lumMod val="76000"/>
                    <a:lumOff val="24000"/>
                  </a:srgbClr>
                </a:gs>
              </a:gsLst>
              <a:path path="circle">
                <a:fillToRect l="50000" t="50000" r="50000" b="50000"/>
              </a:path>
            </a:gra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rtlCol="0" anchor="ctr"/>
            <a:lstStyle/>
            <a:p>
              <a:pPr algn="ctr"/>
              <a:endParaRPr lang="en-US" sz="1200" dirty="0" smtClean="0">
                <a:solidFill>
                  <a:srgbClr val="ABDFF0">
                    <a:lumMod val="10000"/>
                  </a:srgbClr>
                </a:solidFill>
              </a:endParaRPr>
            </a:p>
          </p:txBody>
        </p:sp>
        <p:sp>
          <p:nvSpPr>
            <p:cNvPr id="8" name="Oval 8"/>
            <p:cNvSpPr/>
            <p:nvPr/>
          </p:nvSpPr>
          <p:spPr>
            <a:xfrm>
              <a:off x="1820129" y="1961849"/>
              <a:ext cx="8552464" cy="3928569"/>
            </a:xfrm>
            <a:custGeom>
              <a:avLst/>
              <a:gdLst/>
              <a:ahLst/>
              <a:cxnLst/>
              <a:rect l="l" t="t" r="r" b="b"/>
              <a:pathLst>
                <a:path w="8001000" h="4191000">
                  <a:moveTo>
                    <a:pt x="4000500" y="0"/>
                  </a:moveTo>
                  <a:cubicBezTo>
                    <a:pt x="6209915" y="0"/>
                    <a:pt x="8001000" y="1791085"/>
                    <a:pt x="8001000" y="4000500"/>
                  </a:cubicBezTo>
                  <a:lnTo>
                    <a:pt x="7996183" y="4191000"/>
                  </a:lnTo>
                  <a:lnTo>
                    <a:pt x="4817" y="4191000"/>
                  </a:lnTo>
                  <a:cubicBezTo>
                    <a:pt x="1497" y="4127883"/>
                    <a:pt x="0" y="4064366"/>
                    <a:pt x="0" y="4000500"/>
                  </a:cubicBezTo>
                  <a:cubicBezTo>
                    <a:pt x="0" y="1791085"/>
                    <a:pt x="1791085" y="0"/>
                    <a:pt x="4000500" y="0"/>
                  </a:cubicBezTo>
                  <a:close/>
                </a:path>
              </a:pathLst>
            </a:custGeom>
            <a:gradFill flip="none" rotWithShape="1">
              <a:gsLst>
                <a:gs pos="0">
                  <a:srgbClr val="104657">
                    <a:tint val="66000"/>
                    <a:satMod val="160000"/>
                    <a:alpha val="7000"/>
                    <a:lumMod val="68000"/>
                    <a:lumOff val="32000"/>
                  </a:srgbClr>
                </a:gs>
                <a:gs pos="100000">
                  <a:srgbClr val="104657">
                    <a:tint val="23500"/>
                    <a:satMod val="160000"/>
                    <a:lumMod val="76000"/>
                    <a:lumOff val="24000"/>
                    <a:alpha val="26000"/>
                  </a:srgbClr>
                </a:gs>
              </a:gsLst>
              <a:lin ang="16200000" scaled="1"/>
              <a:tileRect/>
            </a:gra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rtlCol="0" anchor="ctr"/>
            <a:lstStyle/>
            <a:p>
              <a:pPr algn="ctr"/>
              <a:endParaRPr lang="en-US" sz="1200" dirty="0" smtClean="0">
                <a:solidFill>
                  <a:srgbClr val="ABDFF0">
                    <a:lumMod val="10000"/>
                  </a:srgbClr>
                </a:solidFill>
              </a:endParaRPr>
            </a:p>
          </p:txBody>
        </p:sp>
        <p:sp>
          <p:nvSpPr>
            <p:cNvPr id="9" name="Oval 8"/>
            <p:cNvSpPr/>
            <p:nvPr/>
          </p:nvSpPr>
          <p:spPr>
            <a:xfrm>
              <a:off x="3228938" y="3237180"/>
              <a:ext cx="5734847" cy="2653236"/>
            </a:xfrm>
            <a:custGeom>
              <a:avLst/>
              <a:gdLst/>
              <a:ahLst/>
              <a:cxnLst/>
              <a:rect l="l" t="t" r="r" b="b"/>
              <a:pathLst>
                <a:path w="8001000" h="4191000">
                  <a:moveTo>
                    <a:pt x="4000500" y="0"/>
                  </a:moveTo>
                  <a:cubicBezTo>
                    <a:pt x="6209915" y="0"/>
                    <a:pt x="8001000" y="1791085"/>
                    <a:pt x="8001000" y="4000500"/>
                  </a:cubicBezTo>
                  <a:lnTo>
                    <a:pt x="7996183" y="4191000"/>
                  </a:lnTo>
                  <a:lnTo>
                    <a:pt x="4817" y="4191000"/>
                  </a:lnTo>
                  <a:cubicBezTo>
                    <a:pt x="1497" y="4127883"/>
                    <a:pt x="0" y="4064366"/>
                    <a:pt x="0" y="4000500"/>
                  </a:cubicBezTo>
                  <a:cubicBezTo>
                    <a:pt x="0" y="1791085"/>
                    <a:pt x="1791085" y="0"/>
                    <a:pt x="4000500" y="0"/>
                  </a:cubicBezTo>
                  <a:close/>
                </a:path>
              </a:pathLst>
            </a:custGeom>
            <a:solidFill>
              <a:srgbClr val="061C23">
                <a:alpha val="10980"/>
              </a:srgbClr>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rtlCol="0" anchor="ctr"/>
            <a:lstStyle/>
            <a:p>
              <a:pPr algn="ctr"/>
              <a:r>
                <a:rPr lang="en-US" sz="1200" dirty="0" smtClean="0">
                  <a:solidFill>
                    <a:srgbClr val="ABDFF0">
                      <a:lumMod val="10000"/>
                    </a:srgbClr>
                  </a:solidFill>
                </a:rPr>
                <a:t> </a:t>
              </a:r>
            </a:p>
          </p:txBody>
        </p:sp>
        <p:sp>
          <p:nvSpPr>
            <p:cNvPr id="10" name="Oval 8"/>
            <p:cNvSpPr/>
            <p:nvPr/>
          </p:nvSpPr>
          <p:spPr>
            <a:xfrm>
              <a:off x="3518757" y="3513449"/>
              <a:ext cx="5151311" cy="2376968"/>
            </a:xfrm>
            <a:custGeom>
              <a:avLst/>
              <a:gdLst/>
              <a:ahLst/>
              <a:cxnLst/>
              <a:rect l="l" t="t" r="r" b="b"/>
              <a:pathLst>
                <a:path w="8001000" h="4191000">
                  <a:moveTo>
                    <a:pt x="4000500" y="0"/>
                  </a:moveTo>
                  <a:cubicBezTo>
                    <a:pt x="6209915" y="0"/>
                    <a:pt x="8001000" y="1791085"/>
                    <a:pt x="8001000" y="4000500"/>
                  </a:cubicBezTo>
                  <a:lnTo>
                    <a:pt x="7996183" y="4191000"/>
                  </a:lnTo>
                  <a:lnTo>
                    <a:pt x="4817" y="4191000"/>
                  </a:lnTo>
                  <a:cubicBezTo>
                    <a:pt x="1497" y="4127883"/>
                    <a:pt x="0" y="4064366"/>
                    <a:pt x="0" y="4000500"/>
                  </a:cubicBezTo>
                  <a:cubicBezTo>
                    <a:pt x="0" y="1791085"/>
                    <a:pt x="1791085" y="0"/>
                    <a:pt x="4000500" y="0"/>
                  </a:cubicBezTo>
                  <a:close/>
                </a:path>
              </a:pathLst>
            </a:custGeom>
            <a:gradFill flip="none" rotWithShape="1">
              <a:gsLst>
                <a:gs pos="0">
                  <a:srgbClr val="104657">
                    <a:tint val="66000"/>
                    <a:satMod val="160000"/>
                    <a:alpha val="30000"/>
                    <a:lumMod val="87000"/>
                  </a:srgbClr>
                </a:gs>
                <a:gs pos="94000">
                  <a:srgbClr val="104657">
                    <a:tint val="23500"/>
                    <a:satMod val="160000"/>
                    <a:alpha val="51000"/>
                    <a:lumMod val="75000"/>
                  </a:srgbClr>
                </a:gs>
              </a:gsLst>
              <a:lin ang="16200000" scaled="1"/>
              <a:tileRect/>
            </a:gra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6" tIns="45714" rIns="91426" bIns="45714" rtlCol="0" anchor="ctr"/>
            <a:lstStyle/>
            <a:p>
              <a:pPr algn="ctr"/>
              <a:r>
                <a:rPr lang="en-US" sz="1200" dirty="0" smtClean="0">
                  <a:solidFill>
                    <a:srgbClr val="ABDFF0">
                      <a:lumMod val="10000"/>
                    </a:srgbClr>
                  </a:solidFill>
                </a:rPr>
                <a:t> </a:t>
              </a:r>
            </a:p>
          </p:txBody>
        </p:sp>
        <p:sp>
          <p:nvSpPr>
            <p:cNvPr id="11" name="Oval 8"/>
            <p:cNvSpPr/>
            <p:nvPr/>
          </p:nvSpPr>
          <p:spPr>
            <a:xfrm>
              <a:off x="5027167" y="4879220"/>
              <a:ext cx="2138388" cy="1011198"/>
            </a:xfrm>
            <a:custGeom>
              <a:avLst/>
              <a:gdLst/>
              <a:ahLst/>
              <a:cxnLst/>
              <a:rect l="l" t="t" r="r" b="b"/>
              <a:pathLst>
                <a:path w="8001000" h="4191000">
                  <a:moveTo>
                    <a:pt x="4000500" y="0"/>
                  </a:moveTo>
                  <a:cubicBezTo>
                    <a:pt x="6209915" y="0"/>
                    <a:pt x="8001000" y="1791085"/>
                    <a:pt x="8001000" y="4000500"/>
                  </a:cubicBezTo>
                  <a:lnTo>
                    <a:pt x="7996183" y="4191000"/>
                  </a:lnTo>
                  <a:lnTo>
                    <a:pt x="4817" y="4191000"/>
                  </a:lnTo>
                  <a:cubicBezTo>
                    <a:pt x="1497" y="4127883"/>
                    <a:pt x="0" y="4064366"/>
                    <a:pt x="0" y="4000500"/>
                  </a:cubicBezTo>
                  <a:cubicBezTo>
                    <a:pt x="0" y="1791085"/>
                    <a:pt x="1791085" y="0"/>
                    <a:pt x="4000500" y="0"/>
                  </a:cubicBezTo>
                  <a:close/>
                </a:path>
              </a:pathLst>
            </a:custGeom>
            <a:solidFill>
              <a:srgbClr val="1F1B1C"/>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6" tIns="182853" rIns="91426" bIns="45714" rtlCol="0" anchor="ctr"/>
            <a:lstStyle/>
            <a:p>
              <a:pPr algn="ctr">
                <a:lnSpc>
                  <a:spcPct val="90000"/>
                </a:lnSpc>
              </a:pPr>
              <a:r>
                <a:rPr lang="en-US" sz="1000" b="1" dirty="0" smtClean="0">
                  <a:solidFill>
                    <a:srgbClr val="FFFFFF"/>
                  </a:solidFill>
                </a:rPr>
                <a:t>Unified </a:t>
              </a:r>
            </a:p>
            <a:p>
              <a:pPr algn="ctr">
                <a:lnSpc>
                  <a:spcPct val="90000"/>
                </a:lnSpc>
              </a:pPr>
              <a:r>
                <a:rPr lang="en-US" sz="1000" b="1" dirty="0" smtClean="0">
                  <a:solidFill>
                    <a:srgbClr val="FFFFFF"/>
                  </a:solidFill>
                </a:rPr>
                <a:t>Collaboration Infrastructure</a:t>
              </a:r>
              <a:endParaRPr lang="en-US" sz="1000" b="1" dirty="0">
                <a:solidFill>
                  <a:srgbClr val="FFFFFF"/>
                </a:solidFill>
              </a:endParaRPr>
            </a:p>
          </p:txBody>
        </p:sp>
        <p:grpSp>
          <p:nvGrpSpPr>
            <p:cNvPr id="12" name="Group 34"/>
            <p:cNvGrpSpPr/>
            <p:nvPr/>
          </p:nvGrpSpPr>
          <p:grpSpPr>
            <a:xfrm>
              <a:off x="2276965" y="2005937"/>
              <a:ext cx="7372520" cy="3780355"/>
              <a:chOff x="1156039" y="2145033"/>
              <a:chExt cx="6601548" cy="3780356"/>
            </a:xfrm>
          </p:grpSpPr>
          <p:grpSp>
            <p:nvGrpSpPr>
              <p:cNvPr id="20" name="Group 35"/>
              <p:cNvGrpSpPr/>
              <p:nvPr/>
            </p:nvGrpSpPr>
            <p:grpSpPr>
              <a:xfrm>
                <a:off x="3468909" y="2145033"/>
                <a:ext cx="1475543" cy="1119190"/>
                <a:chOff x="2527277" y="3459635"/>
                <a:chExt cx="1142904" cy="866891"/>
              </a:xfrm>
              <a:gradFill flip="none" rotWithShape="1">
                <a:gsLst>
                  <a:gs pos="100000">
                    <a:srgbClr val="000000">
                      <a:alpha val="39000"/>
                    </a:srgbClr>
                  </a:gs>
                  <a:gs pos="0">
                    <a:srgbClr val="000000">
                      <a:alpha val="4000"/>
                    </a:srgbClr>
                  </a:gs>
                </a:gsLst>
                <a:lin ang="0" scaled="1"/>
                <a:tileRect/>
              </a:gradFill>
            </p:grpSpPr>
            <p:pic>
              <p:nvPicPr>
                <p:cNvPr id="25" name="Picture 24"/>
                <p:cNvPicPr>
                  <a:picLocks noChangeAspect="1"/>
                </p:cNvPicPr>
                <p:nvPr/>
              </p:nvPicPr>
              <p:blipFill rotWithShape="1">
                <a:blip r:embed="rId3" cstate="email">
                  <a:extLst>
                    <a:ext uri="{28A0092B-C50C-407E-A947-70E740481C1C}">
                      <a14:useLocalDpi xmlns:a14="http://schemas.microsoft.com/office/drawing/2010/main"/>
                    </a:ext>
                  </a:extLst>
                </a:blip>
                <a:srcRect r="-3"/>
                <a:stretch/>
              </p:blipFill>
              <p:spPr>
                <a:xfrm>
                  <a:off x="2829543" y="3459635"/>
                  <a:ext cx="840638" cy="649331"/>
                </a:xfrm>
                <a:prstGeom prst="rect">
                  <a:avLst/>
                </a:prstGeom>
                <a:noFill/>
                <a:effectLst>
                  <a:outerShdw blurRad="76200" dir="18900000" sy="23000" kx="-1200000" algn="bl" rotWithShape="0">
                    <a:prstClr val="black">
                      <a:alpha val="20000"/>
                    </a:prstClr>
                  </a:outerShdw>
                </a:effectLst>
              </p:spPr>
            </p:pic>
            <p:pic>
              <p:nvPicPr>
                <p:cNvPr id="26" name="Picture 2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527277" y="4267076"/>
                  <a:ext cx="692304" cy="59450"/>
                </a:xfrm>
                <a:prstGeom prst="rect">
                  <a:avLst/>
                </a:prstGeom>
                <a:noFill/>
                <a:effectLst>
                  <a:outerShdw blurRad="76200" dir="18900000" sy="23000" kx="-1200000" algn="bl" rotWithShape="0">
                    <a:prstClr val="black">
                      <a:alpha val="20000"/>
                    </a:prstClr>
                  </a:outerShdw>
                  <a:reflection blurRad="6350" stA="52000" endA="300" endPos="35000" dir="5400000" sy="-100000" algn="bl" rotWithShape="0"/>
                </a:effectLst>
              </p:spPr>
            </p:pic>
          </p:grpSp>
          <p:pic>
            <p:nvPicPr>
              <p:cNvPr id="21" name="Picture 2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56039" y="5036327"/>
                <a:ext cx="462315" cy="889062"/>
              </a:xfrm>
              <a:prstGeom prst="rect">
                <a:avLst/>
              </a:prstGeom>
              <a:noFill/>
              <a:effectLst>
                <a:outerShdw blurRad="76200" dir="18900000" sy="23000" kx="-1200000" algn="bl" rotWithShape="0">
                  <a:prstClr val="black">
                    <a:alpha val="20000"/>
                  </a:prstClr>
                </a:outerShdw>
              </a:effectLst>
            </p:spPr>
          </p:pic>
          <p:pic>
            <p:nvPicPr>
              <p:cNvPr id="22" name="Picture 2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67690" y="3619044"/>
                <a:ext cx="1189897" cy="811510"/>
              </a:xfrm>
              <a:prstGeom prst="rect">
                <a:avLst/>
              </a:prstGeom>
              <a:effectLst>
                <a:outerShdw blurRad="76200" dir="18900000" sy="23000" kx="-1200000" algn="bl" rotWithShape="0">
                  <a:prstClr val="black">
                    <a:alpha val="20000"/>
                  </a:prstClr>
                </a:outerShdw>
                <a:reflection blurRad="6350" stA="52000" endA="300" endPos="35000" dir="5400000" sy="-100000" algn="bl" rotWithShape="0"/>
              </a:effectLst>
            </p:spPr>
          </p:pic>
          <p:pic>
            <p:nvPicPr>
              <p:cNvPr id="23" name="Picture 22"/>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500562" y="2509573"/>
                <a:ext cx="835413" cy="890468"/>
              </a:xfrm>
              <a:prstGeom prst="rect">
                <a:avLst/>
              </a:prstGeom>
              <a:effectLst>
                <a:outerShdw blurRad="76200" dir="18900000" sy="23000" kx="-1200000" algn="bl" rotWithShape="0">
                  <a:prstClr val="black">
                    <a:alpha val="20000"/>
                  </a:prstClr>
                </a:outerShdw>
              </a:effectLst>
            </p:spPr>
          </p:pic>
          <p:pic>
            <p:nvPicPr>
              <p:cNvPr id="24" name="Picture 23"/>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193453" y="2860881"/>
                <a:ext cx="1079714" cy="679540"/>
              </a:xfrm>
              <a:prstGeom prst="rect">
                <a:avLst/>
              </a:prstGeom>
              <a:noFill/>
              <a:effectLst>
                <a:outerShdw blurRad="76200" dir="18900000" sy="23000" kx="-1200000" algn="bl" rotWithShape="0">
                  <a:prstClr val="black">
                    <a:alpha val="20000"/>
                  </a:prstClr>
                </a:outerShdw>
              </a:effectLst>
            </p:spPr>
          </p:pic>
        </p:grpSp>
        <p:pic>
          <p:nvPicPr>
            <p:cNvPr id="13" name="Picture 12" descr="search_1068_256.png"/>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315609" y="4618679"/>
              <a:ext cx="892476" cy="892476"/>
            </a:xfrm>
            <a:prstGeom prst="rect">
              <a:avLst/>
            </a:prstGeom>
          </p:spPr>
        </p:pic>
        <p:grpSp>
          <p:nvGrpSpPr>
            <p:cNvPr id="14" name="Group 59"/>
            <p:cNvGrpSpPr/>
            <p:nvPr/>
          </p:nvGrpSpPr>
          <p:grpSpPr>
            <a:xfrm>
              <a:off x="4014953" y="4680331"/>
              <a:ext cx="884612" cy="852340"/>
              <a:chOff x="4002253" y="5002305"/>
              <a:chExt cx="884612" cy="852340"/>
            </a:xfrm>
          </p:grpSpPr>
          <p:pic>
            <p:nvPicPr>
              <p:cNvPr id="18" name="Picture 17" descr="search_1068_256.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4002253" y="5195943"/>
                <a:ext cx="658702" cy="658702"/>
              </a:xfrm>
              <a:prstGeom prst="rect">
                <a:avLst/>
              </a:prstGeom>
            </p:spPr>
          </p:pic>
          <p:pic>
            <p:nvPicPr>
              <p:cNvPr id="19" name="Picture 18" descr="search_1068_256.png"/>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flipH="1">
                <a:off x="4303467" y="5002305"/>
                <a:ext cx="583398" cy="583398"/>
              </a:xfrm>
              <a:prstGeom prst="rect">
                <a:avLst/>
              </a:prstGeom>
            </p:spPr>
          </p:pic>
        </p:grpSp>
        <p:pic>
          <p:nvPicPr>
            <p:cNvPr id="15" name="Picture 14" descr="search_1068_256.png"/>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5721984" y="3816982"/>
              <a:ext cx="744857" cy="744856"/>
            </a:xfrm>
            <a:prstGeom prst="rect">
              <a:avLst/>
            </a:prstGeom>
          </p:spPr>
        </p:pic>
        <p:pic>
          <p:nvPicPr>
            <p:cNvPr id="16" name="Picture 15" descr="ipad_2.png"/>
            <p:cNvPicPr>
              <a:picLocks noChangeAspect="1"/>
            </p:cNvPicPr>
            <p:nvPr/>
          </p:nvPicPr>
          <p:blipFill>
            <a:blip r:embed="rId13" cstate="email">
              <a:extLst>
                <a:ext uri="{28A0092B-C50C-407E-A947-70E740481C1C}">
                  <a14:useLocalDpi xmlns:a14="http://schemas.microsoft.com/office/drawing/2010/main"/>
                </a:ext>
              </a:extLst>
            </a:blip>
            <a:srcRect/>
            <a:stretch>
              <a:fillRect/>
            </a:stretch>
          </p:blipFill>
          <p:spPr>
            <a:xfrm>
              <a:off x="2610075" y="3582786"/>
              <a:ext cx="783825" cy="972665"/>
            </a:xfrm>
            <a:prstGeom prst="rect">
              <a:avLst/>
            </a:prstGeom>
            <a:effectLst>
              <a:outerShdw blurRad="76200" dist="12700" dir="18720000" sy="-23000" kx="800400" algn="br">
                <a:srgbClr val="000000">
                  <a:alpha val="15000"/>
                </a:srgbClr>
              </a:outerShdw>
            </a:effectLst>
          </p:spPr>
        </p:pic>
        <p:pic>
          <p:nvPicPr>
            <p:cNvPr id="17" name="Picture 16" descr="TX90002.png"/>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8954589" y="5105384"/>
              <a:ext cx="1360488" cy="658549"/>
            </a:xfrm>
            <a:prstGeom prst="roundRect">
              <a:avLst/>
            </a:prstGeom>
            <a:effectLst>
              <a:outerShdw blurRad="76200" dir="18900000" sy="-23000" kx="800400" algn="br">
                <a:srgbClr val="000000">
                  <a:alpha val="15000"/>
                </a:srgbClr>
              </a:outerShdw>
            </a:effectLst>
          </p:spPr>
        </p:pic>
      </p:grpSp>
      <p:sp>
        <p:nvSpPr>
          <p:cNvPr id="28" name="Text Placeholder 7"/>
          <p:cNvSpPr txBox="1">
            <a:spLocks/>
          </p:cNvSpPr>
          <p:nvPr/>
        </p:nvSpPr>
        <p:spPr>
          <a:xfrm>
            <a:off x="0" y="1250095"/>
            <a:ext cx="8467392" cy="957120"/>
          </a:xfrm>
          <a:prstGeom prst="rect">
            <a:avLst/>
          </a:prstGeom>
        </p:spPr>
        <p:txBody>
          <a:bodyPr/>
          <a:lstStyle>
            <a:lvl1pPr marL="228600" indent="-228600" algn="l" defTabSz="914400" rtl="0" eaLnBrk="1" latinLnBrk="0" hangingPunct="1">
              <a:lnSpc>
                <a:spcPct val="95000"/>
              </a:lnSpc>
              <a:spcBef>
                <a:spcPts val="1440"/>
              </a:spcBef>
              <a:buClr>
                <a:srgbClr val="259ADC"/>
              </a:buClr>
              <a:buSzPct val="90000"/>
              <a:buFont typeface="Wingdings" charset="2"/>
              <a:buChar char="§"/>
              <a:tabLst/>
              <a:defRPr lang="en-US" sz="2000" kern="1200" dirty="0" smtClean="0">
                <a:solidFill>
                  <a:srgbClr val="546568"/>
                </a:solidFill>
                <a:latin typeface="+mj-lt"/>
                <a:ea typeface="+mn-ea"/>
                <a:cs typeface="+mn-cs"/>
              </a:defRPr>
            </a:lvl1pPr>
            <a:lvl2pPr marL="406400" indent="0" algn="l" defTabSz="914400" rtl="0" eaLnBrk="1" latinLnBrk="0" hangingPunct="1">
              <a:lnSpc>
                <a:spcPct val="95000"/>
              </a:lnSpc>
              <a:spcBef>
                <a:spcPts val="840"/>
              </a:spcBef>
              <a:buClr>
                <a:schemeClr val="tx2"/>
              </a:buClr>
              <a:buFontTx/>
              <a:buNone/>
              <a:defRPr lang="en-US" sz="1800" kern="1200" dirty="0" smtClean="0">
                <a:solidFill>
                  <a:srgbClr val="546568"/>
                </a:solidFill>
                <a:latin typeface="+mj-lt"/>
                <a:ea typeface="+mn-ea"/>
                <a:cs typeface="+mn-cs"/>
              </a:defRPr>
            </a:lvl2pPr>
            <a:lvl3pPr marL="571500" indent="-1588" algn="l" defTabSz="914400" rtl="0" eaLnBrk="1" latinLnBrk="0" hangingPunct="1">
              <a:lnSpc>
                <a:spcPct val="95000"/>
              </a:lnSpc>
              <a:spcBef>
                <a:spcPts val="840"/>
              </a:spcBef>
              <a:buFont typeface="Arial" pitchFamily="34" charset="0"/>
              <a:buNone/>
              <a:defRPr lang="en-US" sz="1600" kern="1200" dirty="0" smtClean="0">
                <a:solidFill>
                  <a:srgbClr val="546568"/>
                </a:solidFill>
                <a:latin typeface="+mj-lt"/>
                <a:ea typeface="+mn-ea"/>
                <a:cs typeface="+mn-cs"/>
              </a:defRPr>
            </a:lvl3pPr>
            <a:lvl4pPr marL="688975" indent="0" algn="l" defTabSz="914400" rtl="0" eaLnBrk="1" latinLnBrk="0" hangingPunct="1">
              <a:lnSpc>
                <a:spcPct val="95000"/>
              </a:lnSpc>
              <a:spcBef>
                <a:spcPts val="840"/>
              </a:spcBef>
              <a:buFont typeface="Arial" pitchFamily="34" charset="0"/>
              <a:buNone/>
              <a:defRPr lang="en-US" sz="1400" kern="1200" dirty="0" smtClean="0">
                <a:solidFill>
                  <a:srgbClr val="546568"/>
                </a:solidFill>
                <a:latin typeface="+mj-lt"/>
                <a:ea typeface="+mn-ea"/>
                <a:cs typeface="+mn-cs"/>
              </a:defRPr>
            </a:lvl4pPr>
            <a:lvl5pPr marL="801688" indent="0" algn="l" defTabSz="914400" rtl="0" eaLnBrk="1" latinLnBrk="0" hangingPunct="1">
              <a:lnSpc>
                <a:spcPct val="95000"/>
              </a:lnSpc>
              <a:spcBef>
                <a:spcPts val="840"/>
              </a:spcBef>
              <a:buFont typeface="Arial" pitchFamily="34" charset="0"/>
              <a:buNone/>
              <a:defRPr lang="en-US" sz="1400" kern="1200" dirty="0">
                <a:solidFill>
                  <a:srgbClr val="546568"/>
                </a:solidFill>
                <a:latin typeface="+mj-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charset="2"/>
              <a:buNone/>
            </a:pPr>
            <a:r>
              <a:rPr lang="fr-FR" sz="2400" dirty="0">
                <a:solidFill>
                  <a:srgbClr val="0070C0"/>
                </a:solidFill>
              </a:rPr>
              <a:t>                       Pour gagner en flexibilité, travailler au bureau ou en mobilité, depuis n’importe quel terminal</a:t>
            </a:r>
          </a:p>
        </p:txBody>
      </p:sp>
    </p:spTree>
    <p:extLst>
      <p:ext uri="{BB962C8B-B14F-4D97-AF65-F5344CB8AC3E}">
        <p14:creationId xmlns:p14="http://schemas.microsoft.com/office/powerpoint/2010/main" val="732589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fr-FR" sz="3200" dirty="0" smtClean="0"/>
              <a:t>Cisco Unity Connection</a:t>
            </a:r>
            <a:br>
              <a:rPr lang="fr-FR" sz="3200" dirty="0" smtClean="0"/>
            </a:br>
            <a:r>
              <a:rPr lang="fr-FR" sz="2400" dirty="0" smtClean="0"/>
              <a:t>Messagerie intégrée/unifiée</a:t>
            </a:r>
            <a:endParaRPr lang="fr-FR" sz="2400" dirty="0"/>
          </a:p>
        </p:txBody>
      </p:sp>
      <p:sp>
        <p:nvSpPr>
          <p:cNvPr id="5" name="Text Placeholder 4"/>
          <p:cNvSpPr>
            <a:spLocks noGrp="1"/>
          </p:cNvSpPr>
          <p:nvPr>
            <p:ph type="body" sz="quarter" idx="4294967295"/>
          </p:nvPr>
        </p:nvSpPr>
        <p:spPr>
          <a:xfrm>
            <a:off x="420340" y="1723624"/>
            <a:ext cx="4803042" cy="4999038"/>
          </a:xfrm>
        </p:spPr>
        <p:txBody>
          <a:bodyPr/>
          <a:lstStyle/>
          <a:p>
            <a:pPr>
              <a:spcBef>
                <a:spcPct val="25000"/>
              </a:spcBef>
              <a:buFont typeface="Wingdings" panose="05000000000000000000" pitchFamily="2" charset="2"/>
              <a:buChar char="§"/>
            </a:pPr>
            <a:r>
              <a:rPr lang="fr-FR" sz="1800" dirty="0" smtClean="0">
                <a:latin typeface="+mn-lt"/>
              </a:rPr>
              <a:t>Accès à ses messages vocaux depuis le PC : browser web, email, son terminal filaire ( </a:t>
            </a:r>
            <a:r>
              <a:rPr lang="fr-FR" sz="1800" dirty="0">
                <a:latin typeface="+mn-lt"/>
              </a:rPr>
              <a:t>V</a:t>
            </a:r>
            <a:r>
              <a:rPr lang="fr-FR" sz="1800" dirty="0" smtClean="0">
                <a:latin typeface="+mn-lt"/>
              </a:rPr>
              <a:t>isual </a:t>
            </a:r>
            <a:r>
              <a:rPr lang="fr-FR" sz="1800" dirty="0">
                <a:latin typeface="+mn-lt"/>
              </a:rPr>
              <a:t>V</a:t>
            </a:r>
            <a:r>
              <a:rPr lang="fr-FR" sz="1800" dirty="0" smtClean="0">
                <a:latin typeface="+mn-lt"/>
              </a:rPr>
              <a:t>oicemail)  ou son terminal GSM</a:t>
            </a:r>
          </a:p>
          <a:p>
            <a:pPr>
              <a:spcBef>
                <a:spcPct val="25000"/>
              </a:spcBef>
              <a:buFont typeface="Wingdings" panose="05000000000000000000" pitchFamily="2" charset="2"/>
              <a:buChar char="§"/>
            </a:pPr>
            <a:endParaRPr lang="fr-FR" sz="1400" b="1" dirty="0" smtClean="0">
              <a:solidFill>
                <a:schemeClr val="bg2"/>
              </a:solidFill>
            </a:endParaRPr>
          </a:p>
          <a:p>
            <a:pPr>
              <a:spcBef>
                <a:spcPct val="25000"/>
              </a:spcBef>
              <a:buFont typeface="Wingdings" panose="05000000000000000000" pitchFamily="2" charset="2"/>
              <a:buChar char="§"/>
            </a:pPr>
            <a:r>
              <a:rPr lang="fr-FR" sz="1800" dirty="0" smtClean="0">
                <a:latin typeface="+mn-lt"/>
              </a:rPr>
              <a:t>Messagerie vocale et SVI</a:t>
            </a:r>
          </a:p>
          <a:p>
            <a:pPr marL="912813" lvl="4" indent="-285750">
              <a:spcBef>
                <a:spcPct val="25000"/>
              </a:spcBef>
              <a:buClr>
                <a:srgbClr val="96CA4B"/>
              </a:buClr>
              <a:buSzPct val="90000"/>
              <a:buFont typeface="Calibri" panose="020F0502020204030204" pitchFamily="34" charset="0"/>
              <a:buChar char="⁻"/>
            </a:pPr>
            <a:r>
              <a:rPr lang="fr-FR" sz="1600" dirty="0" smtClean="0">
                <a:latin typeface="+mn-lt"/>
              </a:rPr>
              <a:t>Routage intelligent des appels</a:t>
            </a:r>
          </a:p>
          <a:p>
            <a:pPr marL="912813" lvl="4" indent="-285750">
              <a:spcBef>
                <a:spcPct val="25000"/>
              </a:spcBef>
              <a:buClr>
                <a:srgbClr val="96CA4B"/>
              </a:buClr>
              <a:buSzPct val="90000"/>
              <a:buFont typeface="Calibri" panose="020F0502020204030204" pitchFamily="34" charset="0"/>
              <a:buChar char="⁻"/>
            </a:pPr>
            <a:r>
              <a:rPr lang="fr-FR" sz="1600" dirty="0" smtClean="0">
                <a:latin typeface="+mn-lt"/>
              </a:rPr>
              <a:t>Gestion d’appels en utilisant des règles de transferts</a:t>
            </a:r>
          </a:p>
          <a:p>
            <a:pPr marL="912813" lvl="4" indent="-285750">
              <a:spcBef>
                <a:spcPct val="25000"/>
              </a:spcBef>
              <a:buClr>
                <a:srgbClr val="96CA4B"/>
              </a:buClr>
              <a:buSzPct val="90000"/>
              <a:buFont typeface="Calibri" panose="020F0502020204030204" pitchFamily="34" charset="0"/>
              <a:buChar char="⁻"/>
            </a:pPr>
            <a:r>
              <a:rPr lang="fr-FR" sz="1600" dirty="0" smtClean="0">
                <a:latin typeface="+mn-lt"/>
              </a:rPr>
              <a:t>Gestion d’accueil par pré-décroché</a:t>
            </a:r>
          </a:p>
          <a:p>
            <a:pPr marL="228600" lvl="1" indent="-228600">
              <a:spcBef>
                <a:spcPct val="25000"/>
              </a:spcBef>
              <a:buClr>
                <a:srgbClr val="96CA4B"/>
              </a:buClr>
              <a:buSzPct val="90000"/>
              <a:buFont typeface="Wingdings" panose="05000000000000000000" pitchFamily="2" charset="2"/>
              <a:buChar char="§"/>
            </a:pPr>
            <a:endParaRPr lang="fr-FR" dirty="0" smtClean="0">
              <a:latin typeface="+mn-lt"/>
            </a:endParaRPr>
          </a:p>
          <a:p>
            <a:pPr>
              <a:spcBef>
                <a:spcPct val="25000"/>
              </a:spcBef>
              <a:buFont typeface="Wingdings" panose="05000000000000000000" pitchFamily="2" charset="2"/>
              <a:buChar char="§"/>
            </a:pPr>
            <a:r>
              <a:rPr lang="fr-FR" sz="1800" dirty="0" smtClean="0">
                <a:latin typeface="+mn-lt"/>
              </a:rPr>
              <a:t>Mode intégré (IMAP) ou unifié</a:t>
            </a:r>
          </a:p>
          <a:p>
            <a:pPr>
              <a:spcBef>
                <a:spcPct val="25000"/>
              </a:spcBef>
              <a:buFont typeface="Wingdings" panose="05000000000000000000" pitchFamily="2" charset="2"/>
              <a:buChar char="§"/>
            </a:pPr>
            <a:r>
              <a:rPr lang="fr-FR" sz="1800" dirty="0" smtClean="0">
                <a:latin typeface="+mn-lt"/>
              </a:rPr>
              <a:t>Différents modes d’accès aux messages</a:t>
            </a:r>
          </a:p>
        </p:txBody>
      </p:sp>
      <p:pic>
        <p:nvPicPr>
          <p:cNvPr id="8" name="Picture Placeholder 6" descr="MAK3473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17425" y="1578281"/>
            <a:ext cx="1300494" cy="1208107"/>
          </a:xfrm>
          <a:prstGeom prst="rect">
            <a:avLst/>
          </a:prstGeom>
          <a:ln>
            <a:noFill/>
          </a:ln>
          <a:effectLst>
            <a:outerShdw blurRad="292100" dist="139700" dir="2700000" algn="tl" rotWithShape="0">
              <a:srgbClr val="333333">
                <a:alpha val="65000"/>
              </a:srgbClr>
            </a:outerShdw>
          </a:effectLst>
        </p:spPr>
      </p:pic>
      <p:pic>
        <p:nvPicPr>
          <p:cNvPr id="12" name="Picture 3" descr="Screen shot 2010-09-08 at 3.35.42 PM.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53033" y="3305428"/>
            <a:ext cx="1395237" cy="1003251"/>
          </a:xfrm>
          <a:prstGeom prst="rect">
            <a:avLst/>
          </a:prstGeom>
          <a:noFill/>
          <a:ln w="9525">
            <a:noFill/>
            <a:miter lim="800000"/>
            <a:headEnd/>
            <a:tailEnd/>
          </a:ln>
        </p:spPr>
      </p:pic>
      <p:pic>
        <p:nvPicPr>
          <p:cNvPr id="13" name="Picture 42" descr="3"/>
          <p:cNvPicPr>
            <a:picLocks noChangeAspect="1" noChangeArrowheads="1"/>
          </p:cNvPicPr>
          <p:nvPr>
            <p:custDataLst>
              <p:tags r:id="rId1"/>
            </p:custDataLst>
          </p:nvPr>
        </p:nvPicPr>
        <p:blipFill>
          <a:blip r:embed="rId6" cstate="email">
            <a:extLst>
              <a:ext uri="{28A0092B-C50C-407E-A947-70E740481C1C}">
                <a14:useLocalDpi xmlns:a14="http://schemas.microsoft.com/office/drawing/2010/main"/>
              </a:ext>
            </a:extLst>
          </a:blip>
          <a:srcRect/>
          <a:stretch>
            <a:fillRect/>
          </a:stretch>
        </p:blipFill>
        <p:spPr bwMode="auto">
          <a:xfrm>
            <a:off x="6079218" y="4861320"/>
            <a:ext cx="347002" cy="693735"/>
          </a:xfrm>
          <a:prstGeom prst="rect">
            <a:avLst/>
          </a:prstGeom>
          <a:noFill/>
          <a:ln w="9525">
            <a:noFill/>
            <a:miter lim="800000"/>
            <a:headEnd/>
            <a:tailEnd/>
          </a:ln>
        </p:spPr>
      </p:pic>
      <p:grpSp>
        <p:nvGrpSpPr>
          <p:cNvPr id="14" name="Group 74"/>
          <p:cNvGrpSpPr>
            <a:grpSpLocks noChangeAspect="1"/>
          </p:cNvGrpSpPr>
          <p:nvPr/>
        </p:nvGrpSpPr>
        <p:grpSpPr bwMode="auto">
          <a:xfrm>
            <a:off x="5574676" y="4832840"/>
            <a:ext cx="285698" cy="722215"/>
            <a:chOff x="2158999" y="93708"/>
            <a:chExt cx="3395133" cy="6243592"/>
          </a:xfrm>
        </p:grpSpPr>
        <p:pic>
          <p:nvPicPr>
            <p:cNvPr id="15" name="Picture 5" descr="10 - KeypadDVOCallInitiated"/>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2158999" y="93708"/>
              <a:ext cx="3395133" cy="6243592"/>
            </a:xfrm>
            <a:prstGeom prst="rect">
              <a:avLst/>
            </a:prstGeom>
            <a:noFill/>
            <a:ln w="9525">
              <a:noFill/>
              <a:miter lim="800000"/>
              <a:headEnd/>
              <a:tailEnd/>
            </a:ln>
          </p:spPr>
        </p:pic>
        <p:pic>
          <p:nvPicPr>
            <p:cNvPr id="16" name="Picture 72"/>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2439456" y="1174749"/>
              <a:ext cx="2894543" cy="4032251"/>
            </a:xfrm>
            <a:prstGeom prst="rect">
              <a:avLst/>
            </a:prstGeom>
            <a:noFill/>
            <a:ln w="9525">
              <a:noFill/>
              <a:miter lim="800000"/>
              <a:headEnd/>
              <a:tailEnd/>
            </a:ln>
          </p:spPr>
        </p:pic>
      </p:grpSp>
      <p:pic>
        <p:nvPicPr>
          <p:cNvPr id="17" name="Picture 9"/>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7199187" y="4806714"/>
            <a:ext cx="1325153" cy="998961"/>
          </a:xfrm>
          <a:prstGeom prst="rect">
            <a:avLst/>
          </a:prstGeom>
          <a:noFill/>
          <a:ln w="12700">
            <a:noFill/>
            <a:miter lim="800000"/>
            <a:headEnd type="none" w="sm" len="sm"/>
            <a:tailEnd type="none" w="sm" len="sm"/>
          </a:ln>
        </p:spPr>
      </p:pic>
      <p:sp>
        <p:nvSpPr>
          <p:cNvPr id="18" name="Text Box 45"/>
          <p:cNvSpPr txBox="1">
            <a:spLocks noChangeArrowheads="1"/>
          </p:cNvSpPr>
          <p:nvPr/>
        </p:nvSpPr>
        <p:spPr bwMode="auto">
          <a:xfrm>
            <a:off x="7000924" y="5880981"/>
            <a:ext cx="1791391" cy="415323"/>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Single Inbox avec Exchange &amp; Outlook</a:t>
            </a:r>
            <a:endParaRPr lang="fr-FR" sz="1200" dirty="0">
              <a:solidFill>
                <a:srgbClr val="ABDFF0">
                  <a:lumMod val="10000"/>
                </a:srgbClr>
              </a:solidFill>
            </a:endParaRPr>
          </a:p>
        </p:txBody>
      </p:sp>
      <p:sp>
        <p:nvSpPr>
          <p:cNvPr id="19" name="Text Box 45"/>
          <p:cNvSpPr txBox="1">
            <a:spLocks noChangeArrowheads="1"/>
          </p:cNvSpPr>
          <p:nvPr/>
        </p:nvSpPr>
        <p:spPr bwMode="auto">
          <a:xfrm>
            <a:off x="5167080" y="4310879"/>
            <a:ext cx="1516896" cy="581522"/>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Depuis  son terminal filaire ou son smartphone</a:t>
            </a:r>
            <a:endParaRPr lang="fr-FR" sz="1200" dirty="0">
              <a:solidFill>
                <a:srgbClr val="ABDFF0">
                  <a:lumMod val="10000"/>
                </a:srgbClr>
              </a:solidFill>
            </a:endParaRPr>
          </a:p>
        </p:txBody>
      </p:sp>
      <p:sp>
        <p:nvSpPr>
          <p:cNvPr id="20" name="Text Box 45"/>
          <p:cNvSpPr txBox="1">
            <a:spLocks noChangeArrowheads="1"/>
          </p:cNvSpPr>
          <p:nvPr/>
        </p:nvSpPr>
        <p:spPr bwMode="auto">
          <a:xfrm>
            <a:off x="7704080" y="1451752"/>
            <a:ext cx="1202754" cy="913921"/>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Depuis son interface PC : browser web, Jabber, client email </a:t>
            </a:r>
            <a:endParaRPr lang="fr-FR" sz="1200" dirty="0">
              <a:solidFill>
                <a:srgbClr val="ABDFF0">
                  <a:lumMod val="10000"/>
                </a:srgbClr>
              </a:solidFill>
            </a:endParaRPr>
          </a:p>
        </p:txBody>
      </p:sp>
      <p:sp>
        <p:nvSpPr>
          <p:cNvPr id="21" name="Text Box 45"/>
          <p:cNvSpPr txBox="1">
            <a:spLocks noChangeArrowheads="1"/>
          </p:cNvSpPr>
          <p:nvPr/>
        </p:nvSpPr>
        <p:spPr bwMode="auto">
          <a:xfrm>
            <a:off x="7127246" y="4274995"/>
            <a:ext cx="1516896" cy="581522"/>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Cisco Unity Connection Web Inbox</a:t>
            </a:r>
            <a:endParaRPr lang="fr-FR" sz="1200" dirty="0">
              <a:solidFill>
                <a:srgbClr val="ABDFF0">
                  <a:lumMod val="10000"/>
                </a:srgbClr>
              </a:solidFill>
            </a:endParaRPr>
          </a:p>
        </p:txBody>
      </p:sp>
      <p:grpSp>
        <p:nvGrpSpPr>
          <p:cNvPr id="22" name="Group 82"/>
          <p:cNvGrpSpPr/>
          <p:nvPr/>
        </p:nvGrpSpPr>
        <p:grpSpPr>
          <a:xfrm>
            <a:off x="7120494" y="1563571"/>
            <a:ext cx="890644" cy="1741895"/>
            <a:chOff x="3650422" y="1854420"/>
            <a:chExt cx="2806297" cy="3415868"/>
          </a:xfrm>
        </p:grpSpPr>
        <p:pic>
          <p:nvPicPr>
            <p:cNvPr id="23" name="Picture 22" descr="hub_richview_jasmineselected.png"/>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3650422" y="1854420"/>
              <a:ext cx="1850505" cy="3415868"/>
            </a:xfrm>
            <a:prstGeom prst="rect">
              <a:avLst/>
            </a:prstGeom>
            <a:ln>
              <a:noFill/>
            </a:ln>
            <a:effectLst>
              <a:outerShdw blurRad="292100" dist="139700" dir="2700000" algn="tl" rotWithShape="0">
                <a:srgbClr val="333333">
                  <a:alpha val="65000"/>
                </a:srgbClr>
              </a:outerShdw>
            </a:effectLst>
          </p:spPr>
        </p:pic>
        <p:pic>
          <p:nvPicPr>
            <p:cNvPr id="24" name="Picture 23" descr="9-SelfViewControls.png"/>
            <p:cNvPicPr>
              <a:picLocks noChangeAspect="1"/>
            </p:cNvPicPr>
            <p:nvPr/>
          </p:nvPicPr>
          <p:blipFill>
            <a:blip r:embed="rId11" cstate="email">
              <a:extLst>
                <a:ext uri="{28A0092B-C50C-407E-A947-70E740481C1C}">
                  <a14:useLocalDpi xmlns:a14="http://schemas.microsoft.com/office/drawing/2010/main"/>
                </a:ext>
              </a:extLst>
            </a:blip>
            <a:srcRect/>
            <a:stretch>
              <a:fillRect/>
            </a:stretch>
          </p:blipFill>
          <p:spPr>
            <a:xfrm>
              <a:off x="4721953" y="3202057"/>
              <a:ext cx="1734766" cy="1446143"/>
            </a:xfrm>
            <a:prstGeom prst="rect">
              <a:avLst/>
            </a:prstGeom>
            <a:ln>
              <a:noFill/>
            </a:ln>
            <a:effectLst>
              <a:outerShdw blurRad="292100" dist="139700" dir="2700000" algn="tl" rotWithShape="0">
                <a:srgbClr val="333333">
                  <a:alpha val="65000"/>
                </a:srgbClr>
              </a:outerShdw>
            </a:effectLst>
          </p:spPr>
        </p:pic>
      </p:grpSp>
      <p:sp>
        <p:nvSpPr>
          <p:cNvPr id="25" name="Text Box 45"/>
          <p:cNvSpPr txBox="1">
            <a:spLocks noChangeArrowheads="1"/>
          </p:cNvSpPr>
          <p:nvPr/>
        </p:nvSpPr>
        <p:spPr bwMode="auto">
          <a:xfrm>
            <a:off x="7989966" y="2806767"/>
            <a:ext cx="773033" cy="415323"/>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Cisco Jabber</a:t>
            </a:r>
            <a:endParaRPr lang="fr-FR" sz="1200" dirty="0">
              <a:solidFill>
                <a:srgbClr val="ABDFF0">
                  <a:lumMod val="10000"/>
                </a:srgbClr>
              </a:solidFill>
            </a:endParaRPr>
          </a:p>
        </p:txBody>
      </p:sp>
      <p:grpSp>
        <p:nvGrpSpPr>
          <p:cNvPr id="26" name="Group 19"/>
          <p:cNvGrpSpPr/>
          <p:nvPr/>
        </p:nvGrpSpPr>
        <p:grpSpPr>
          <a:xfrm>
            <a:off x="4973751" y="2990366"/>
            <a:ext cx="1883170" cy="1284608"/>
            <a:chOff x="407131" y="3790869"/>
            <a:chExt cx="3511726" cy="1802415"/>
          </a:xfrm>
        </p:grpSpPr>
        <p:sp>
          <p:nvSpPr>
            <p:cNvPr id="27" name="Text Box 45"/>
            <p:cNvSpPr txBox="1">
              <a:spLocks noChangeArrowheads="1"/>
            </p:cNvSpPr>
            <p:nvPr/>
          </p:nvSpPr>
          <p:spPr bwMode="auto">
            <a:xfrm>
              <a:off x="407131" y="3811978"/>
              <a:ext cx="1511856" cy="582734"/>
            </a:xfrm>
            <a:prstGeom prst="rect">
              <a:avLst/>
            </a:prstGeom>
            <a:noFill/>
            <a:ln w="9525">
              <a:noFill/>
              <a:miter lim="800000"/>
              <a:headEnd/>
              <a:tailEnd/>
            </a:ln>
            <a:effectLst>
              <a:prstShdw prst="shdw17" dist="17961" dir="2700000">
                <a:srgbClr val="014F6E">
                  <a:alpha val="74997"/>
                </a:srgbClr>
              </a:prstShdw>
            </a:effectLst>
          </p:spPr>
          <p:txBody>
            <a:bodyPr wrap="square" lIns="82124" tIns="41061" rIns="82124" bIns="41061">
              <a:prstTxWarp prst="textNoShape">
                <a:avLst/>
              </a:prstTxWarp>
              <a:spAutoFit/>
            </a:bodyPr>
            <a:lstStyle/>
            <a:p>
              <a:pPr algn="ctr" defTabSz="814388" eaLnBrk="0" hangingPunct="0">
                <a:lnSpc>
                  <a:spcPct val="90000"/>
                </a:lnSpc>
              </a:pPr>
              <a:r>
                <a:rPr lang="fr-FR" sz="1200" dirty="0" smtClean="0">
                  <a:solidFill>
                    <a:srgbClr val="ABDFF0">
                      <a:lumMod val="10000"/>
                    </a:srgbClr>
                  </a:solidFill>
                </a:rPr>
                <a:t>Cisco IP Phone</a:t>
              </a:r>
              <a:endParaRPr lang="fr-FR" sz="1200" dirty="0">
                <a:solidFill>
                  <a:srgbClr val="ABDFF0">
                    <a:lumMod val="10000"/>
                  </a:srgbClr>
                </a:solidFill>
              </a:endParaRPr>
            </a:p>
          </p:txBody>
        </p:sp>
        <p:grpSp>
          <p:nvGrpSpPr>
            <p:cNvPr id="28" name="Group 81"/>
            <p:cNvGrpSpPr/>
            <p:nvPr/>
          </p:nvGrpSpPr>
          <p:grpSpPr>
            <a:xfrm>
              <a:off x="767647" y="3790869"/>
              <a:ext cx="3151210" cy="1802415"/>
              <a:chOff x="-404256" y="2530196"/>
              <a:chExt cx="5728842" cy="3486399"/>
            </a:xfrm>
          </p:grpSpPr>
          <p:sp>
            <p:nvSpPr>
              <p:cNvPr id="29" name="Right Triangle 28"/>
              <p:cNvSpPr/>
              <p:nvPr/>
            </p:nvSpPr>
            <p:spPr>
              <a:xfrm rot="16200000">
                <a:off x="372161" y="3231329"/>
                <a:ext cx="2733263" cy="1330997"/>
              </a:xfrm>
              <a:prstGeom prst="r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fr-FR" dirty="0">
                  <a:solidFill>
                    <a:srgbClr val="ABDFF0">
                      <a:lumMod val="10000"/>
                    </a:srgbClr>
                  </a:solidFill>
                </a:endParaRPr>
              </a:p>
            </p:txBody>
          </p:sp>
          <p:pic>
            <p:nvPicPr>
              <p:cNvPr id="30" name="Picture 10"/>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2404292" y="2530198"/>
                <a:ext cx="2920294" cy="2733264"/>
              </a:xfrm>
              <a:prstGeom prst="rect">
                <a:avLst/>
              </a:prstGeom>
              <a:noFill/>
              <a:ln w="9525" cap="flat">
                <a:noFill/>
                <a:miter lim="800000"/>
                <a:headEnd/>
                <a:tailEnd/>
              </a:ln>
              <a:effectLst>
                <a:outerShdw blurRad="76200" algn="ctr" rotWithShape="0">
                  <a:schemeClr val="bg2">
                    <a:alpha val="20000"/>
                  </a:schemeClr>
                </a:outerShdw>
              </a:effectLst>
            </p:spPr>
          </p:pic>
          <p:grpSp>
            <p:nvGrpSpPr>
              <p:cNvPr id="31" name="Group 50"/>
              <p:cNvGrpSpPr>
                <a:grpSpLocks noChangeAspect="1"/>
              </p:cNvGrpSpPr>
              <p:nvPr/>
            </p:nvGrpSpPr>
            <p:grpSpPr bwMode="auto">
              <a:xfrm>
                <a:off x="-404256" y="4408659"/>
                <a:ext cx="2010401" cy="1607936"/>
                <a:chOff x="6010740" y="-134848"/>
                <a:chExt cx="5709045" cy="4567227"/>
              </a:xfrm>
            </p:grpSpPr>
            <p:pic>
              <p:nvPicPr>
                <p:cNvPr id="32" name="Picture 51" descr="LKH00081 - 7970G  Mobile Connect Selected - bezel"/>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010740" y="-134848"/>
                  <a:ext cx="5709045" cy="4567227"/>
                </a:xfrm>
                <a:prstGeom prst="rect">
                  <a:avLst/>
                </a:prstGeom>
                <a:noFill/>
                <a:ln w="9525">
                  <a:noFill/>
                  <a:miter lim="800000"/>
                  <a:headEnd/>
                  <a:tailEnd/>
                </a:ln>
              </p:spPr>
            </p:pic>
            <p:pic>
              <p:nvPicPr>
                <p:cNvPr id="33" name="Picture 52" descr="mobile connect 2.bmp"/>
                <p:cNvPicPr>
                  <a:picLocks noChangeAspect="1"/>
                </p:cNvPicPr>
                <p:nvPr/>
              </p:nvPicPr>
              <p:blipFill>
                <a:blip r:embed="rId14" cstate="email">
                  <a:extLst>
                    <a:ext uri="{28A0092B-C50C-407E-A947-70E740481C1C}">
                      <a14:useLocalDpi xmlns:a14="http://schemas.microsoft.com/office/drawing/2010/main"/>
                    </a:ext>
                  </a:extLst>
                </a:blip>
                <a:srcRect/>
                <a:stretch>
                  <a:fillRect/>
                </a:stretch>
              </p:blipFill>
              <p:spPr bwMode="auto">
                <a:xfrm>
                  <a:off x="8732175" y="670017"/>
                  <a:ext cx="2039350" cy="1446882"/>
                </a:xfrm>
                <a:prstGeom prst="rect">
                  <a:avLst/>
                </a:prstGeom>
                <a:noFill/>
                <a:ln w="9525">
                  <a:noFill/>
                  <a:miter lim="800000"/>
                  <a:headEnd/>
                  <a:tailEnd/>
                </a:ln>
              </p:spPr>
            </p:pic>
          </p:grpSp>
        </p:grpSp>
      </p:grpSp>
    </p:spTree>
    <p:extLst>
      <p:ext uri="{BB962C8B-B14F-4D97-AF65-F5344CB8AC3E}">
        <p14:creationId xmlns:p14="http://schemas.microsoft.com/office/powerpoint/2010/main" val="1608400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0741" y="355731"/>
            <a:ext cx="3420051" cy="967179"/>
          </a:xfrm>
        </p:spPr>
        <p:txBody>
          <a:bodyPr/>
          <a:lstStyle/>
          <a:p>
            <a:r>
              <a:rPr lang="fr-FR" dirty="0" err="1" smtClean="0"/>
              <a:t>Jabber</a:t>
            </a:r>
            <a:r>
              <a:rPr lang="fr-FR" dirty="0" smtClean="0"/>
              <a:t> </a:t>
            </a:r>
            <a:br>
              <a:rPr lang="fr-FR" dirty="0" smtClean="0"/>
            </a:br>
            <a:r>
              <a:rPr lang="fr-FR" sz="1800" dirty="0" smtClean="0"/>
              <a:t>Plateforme de services</a:t>
            </a:r>
            <a:endParaRPr lang="fr-FR" sz="1800" dirty="0"/>
          </a:p>
        </p:txBody>
      </p:sp>
      <p:grpSp>
        <p:nvGrpSpPr>
          <p:cNvPr id="3" name="Group 86"/>
          <p:cNvGrpSpPr/>
          <p:nvPr/>
        </p:nvGrpSpPr>
        <p:grpSpPr>
          <a:xfrm>
            <a:off x="2645670" y="1074648"/>
            <a:ext cx="5895393" cy="4423717"/>
            <a:chOff x="2197679" y="1417447"/>
            <a:chExt cx="6885975" cy="4423717"/>
          </a:xfrm>
        </p:grpSpPr>
        <p:cxnSp>
          <p:nvCxnSpPr>
            <p:cNvPr id="4" name="Straight Connector 3"/>
            <p:cNvCxnSpPr/>
            <p:nvPr/>
          </p:nvCxnSpPr>
          <p:spPr>
            <a:xfrm flipH="1">
              <a:off x="2197679" y="2376664"/>
              <a:ext cx="4898093" cy="3464500"/>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5" name="TextBox 4"/>
            <p:cNvSpPr txBox="1"/>
            <p:nvPr/>
          </p:nvSpPr>
          <p:spPr>
            <a:xfrm>
              <a:off x="7508633" y="1417447"/>
              <a:ext cx="1575021" cy="584775"/>
            </a:xfrm>
            <a:prstGeom prst="rect">
              <a:avLst/>
            </a:prstGeom>
            <a:noFill/>
          </p:spPr>
          <p:txBody>
            <a:bodyPr wrap="none" rtlCol="0">
              <a:spAutoFit/>
            </a:bodyPr>
            <a:lstStyle/>
            <a:p>
              <a:pPr algn="ctr"/>
              <a:r>
                <a:rPr lang="en-GB" sz="1600" b="1" dirty="0">
                  <a:solidFill>
                    <a:schemeClr val="tx1">
                      <a:lumMod val="75000"/>
                    </a:schemeClr>
                  </a:solidFill>
                </a:rPr>
                <a:t>Enterprise</a:t>
              </a:r>
              <a:br>
                <a:rPr lang="en-GB" sz="1600" b="1" dirty="0">
                  <a:solidFill>
                    <a:schemeClr val="tx1">
                      <a:lumMod val="75000"/>
                    </a:schemeClr>
                  </a:solidFill>
                </a:rPr>
              </a:br>
              <a:r>
                <a:rPr lang="en-GB" sz="1600" b="1" dirty="0">
                  <a:solidFill>
                    <a:schemeClr val="tx1">
                      <a:lumMod val="75000"/>
                    </a:schemeClr>
                  </a:solidFill>
                </a:rPr>
                <a:t>Call Control</a:t>
              </a:r>
              <a:endParaRPr lang="en-US" sz="1600" b="1" dirty="0">
                <a:solidFill>
                  <a:schemeClr val="tx1">
                    <a:lumMod val="75000"/>
                  </a:schemeClr>
                </a:solidFill>
              </a:endParaRPr>
            </a:p>
          </p:txBody>
        </p:sp>
        <p:sp>
          <p:nvSpPr>
            <p:cNvPr id="6" name="Flowchart: Connector 5"/>
            <p:cNvSpPr/>
            <p:nvPr/>
          </p:nvSpPr>
          <p:spPr>
            <a:xfrm>
              <a:off x="6706941" y="1698294"/>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7" name="Picture 4" descr="C:\Documents and Settings\brmorris\Local Settings\Temp\wzcb0b\old_phone_1145_256.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794911" y="1815008"/>
              <a:ext cx="473564" cy="473564"/>
            </a:xfrm>
            <a:prstGeom prst="rect">
              <a:avLst/>
            </a:prstGeom>
            <a:noFill/>
          </p:spPr>
        </p:pic>
        <p:pic>
          <p:nvPicPr>
            <p:cNvPr id="8" name="Picture 2" descr="C:\Documents and Settings\brmorris\Local Settings\Temp\wzf5c9\headset_1091_256.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98317" y="1796716"/>
              <a:ext cx="579948" cy="579948"/>
            </a:xfrm>
            <a:prstGeom prst="rect">
              <a:avLst/>
            </a:prstGeom>
            <a:noFill/>
          </p:spPr>
        </p:pic>
      </p:grpSp>
      <p:grpSp>
        <p:nvGrpSpPr>
          <p:cNvPr id="9" name="Group 88"/>
          <p:cNvGrpSpPr/>
          <p:nvPr/>
        </p:nvGrpSpPr>
        <p:grpSpPr>
          <a:xfrm>
            <a:off x="2419429" y="676275"/>
            <a:ext cx="4517255" cy="5023619"/>
            <a:chOff x="1787210" y="887166"/>
            <a:chExt cx="5276276" cy="5023620"/>
          </a:xfrm>
        </p:grpSpPr>
        <p:cxnSp>
          <p:nvCxnSpPr>
            <p:cNvPr id="10" name="Straight Connector 9"/>
            <p:cNvCxnSpPr/>
            <p:nvPr/>
          </p:nvCxnSpPr>
          <p:spPr>
            <a:xfrm flipH="1">
              <a:off x="1787210" y="2057400"/>
              <a:ext cx="4308791" cy="3853386"/>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11" name="Flowchart: Connector 10"/>
            <p:cNvSpPr/>
            <p:nvPr/>
          </p:nvSpPr>
          <p:spPr>
            <a:xfrm>
              <a:off x="5411541" y="1417375"/>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12" name="Picture 11" descr="C:\Documents and Settings\brmorris\My Documents\Cisco\Icons and templates\Kubrick\ldap-server_1061_128.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33811" y="1367135"/>
              <a:ext cx="671652" cy="671652"/>
            </a:xfrm>
            <a:prstGeom prst="rect">
              <a:avLst/>
            </a:prstGeom>
            <a:noFill/>
          </p:spPr>
        </p:pic>
        <p:sp>
          <p:nvSpPr>
            <p:cNvPr id="13" name="TextBox 12"/>
            <p:cNvSpPr txBox="1"/>
            <p:nvPr/>
          </p:nvSpPr>
          <p:spPr>
            <a:xfrm>
              <a:off x="5956553" y="887166"/>
              <a:ext cx="1106933" cy="584775"/>
            </a:xfrm>
            <a:prstGeom prst="rect">
              <a:avLst/>
            </a:prstGeom>
            <a:noFill/>
          </p:spPr>
          <p:txBody>
            <a:bodyPr wrap="none" rtlCol="0">
              <a:spAutoFit/>
            </a:bodyPr>
            <a:lstStyle/>
            <a:p>
              <a:pPr algn="ctr"/>
              <a:r>
                <a:rPr lang="en-GB" sz="1600" b="1" dirty="0">
                  <a:solidFill>
                    <a:schemeClr val="tx1">
                      <a:lumMod val="75000"/>
                    </a:schemeClr>
                  </a:solidFill>
                </a:rPr>
                <a:t>Contact</a:t>
              </a:r>
              <a:br>
                <a:rPr lang="en-GB" sz="1600" b="1" dirty="0">
                  <a:solidFill>
                    <a:schemeClr val="tx1">
                      <a:lumMod val="75000"/>
                    </a:schemeClr>
                  </a:solidFill>
                </a:rPr>
              </a:br>
              <a:r>
                <a:rPr lang="en-GB" sz="1600" b="1" dirty="0">
                  <a:solidFill>
                    <a:schemeClr val="tx1">
                      <a:lumMod val="75000"/>
                    </a:schemeClr>
                  </a:solidFill>
                </a:rPr>
                <a:t>Search</a:t>
              </a:r>
              <a:endParaRPr lang="en-US" sz="1600" b="1" dirty="0">
                <a:solidFill>
                  <a:schemeClr val="tx1">
                    <a:lumMod val="75000"/>
                  </a:schemeClr>
                </a:solidFill>
              </a:endParaRPr>
            </a:p>
          </p:txBody>
        </p:sp>
      </p:grpSp>
      <p:grpSp>
        <p:nvGrpSpPr>
          <p:cNvPr id="14" name="Group 90"/>
          <p:cNvGrpSpPr/>
          <p:nvPr/>
        </p:nvGrpSpPr>
        <p:grpSpPr>
          <a:xfrm>
            <a:off x="2438405" y="383888"/>
            <a:ext cx="3367007" cy="5331181"/>
            <a:chOff x="1213219" y="809885"/>
            <a:chExt cx="3932756" cy="5331181"/>
          </a:xfrm>
        </p:grpSpPr>
        <p:cxnSp>
          <p:nvCxnSpPr>
            <p:cNvPr id="15" name="Straight Connector 14"/>
            <p:cNvCxnSpPr/>
            <p:nvPr/>
          </p:nvCxnSpPr>
          <p:spPr>
            <a:xfrm flipH="1">
              <a:off x="1213219" y="2088386"/>
              <a:ext cx="2987834" cy="4052680"/>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16" name="Flowchart: Connector 15"/>
            <p:cNvSpPr/>
            <p:nvPr/>
          </p:nvSpPr>
          <p:spPr>
            <a:xfrm>
              <a:off x="3576760" y="1426710"/>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grpSp>
          <p:nvGrpSpPr>
            <p:cNvPr id="17" name="Group 111"/>
            <p:cNvGrpSpPr/>
            <p:nvPr/>
          </p:nvGrpSpPr>
          <p:grpSpPr>
            <a:xfrm>
              <a:off x="3771770" y="1416666"/>
              <a:ext cx="749832" cy="619653"/>
              <a:chOff x="182874" y="1676402"/>
              <a:chExt cx="1928955" cy="1594065"/>
            </a:xfrm>
          </p:grpSpPr>
          <p:sp>
            <p:nvSpPr>
              <p:cNvPr id="19" name="Rounded Rectangle 18"/>
              <p:cNvSpPr/>
              <p:nvPr/>
            </p:nvSpPr>
            <p:spPr>
              <a:xfrm rot="5400000">
                <a:off x="-112516" y="2292906"/>
                <a:ext cx="1272951" cy="682172"/>
              </a:xfrm>
              <a:prstGeom prst="roundRect">
                <a:avLst>
                  <a:gd name="adj" fmla="val 50000"/>
                </a:avLst>
              </a:prstGeom>
              <a:solidFill>
                <a:srgbClr val="FF0000"/>
              </a:solidFill>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solidFill>
                    <a:schemeClr val="tx1">
                      <a:lumMod val="75000"/>
                    </a:schemeClr>
                  </a:solidFill>
                </a:endParaRPr>
              </a:p>
            </p:txBody>
          </p:sp>
          <p:sp>
            <p:nvSpPr>
              <p:cNvPr id="20" name="Rounded Rectangle 19"/>
              <p:cNvSpPr/>
              <p:nvPr/>
            </p:nvSpPr>
            <p:spPr>
              <a:xfrm rot="5400000">
                <a:off x="474832" y="1971792"/>
                <a:ext cx="1272952" cy="682172"/>
              </a:xfrm>
              <a:prstGeom prst="roundRect">
                <a:avLst>
                  <a:gd name="adj" fmla="val 50000"/>
                </a:avLst>
              </a:prstGeom>
              <a:solidFill>
                <a:srgbClr val="FFFF00"/>
              </a:solidFill>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US" dirty="0">
                  <a:solidFill>
                    <a:schemeClr val="tx1">
                      <a:lumMod val="75000"/>
                    </a:schemeClr>
                  </a:solidFill>
                </a:endParaRPr>
              </a:p>
            </p:txBody>
          </p:sp>
          <p:sp>
            <p:nvSpPr>
              <p:cNvPr id="21" name="Rounded Rectangle 20"/>
              <p:cNvSpPr/>
              <p:nvPr/>
            </p:nvSpPr>
            <p:spPr>
              <a:xfrm rot="5400000">
                <a:off x="1134268" y="2190010"/>
                <a:ext cx="1272950" cy="682172"/>
              </a:xfrm>
              <a:prstGeom prst="roundRect">
                <a:avLst>
                  <a:gd name="adj" fmla="val 50000"/>
                </a:avLst>
              </a:prstGeom>
              <a:solidFill>
                <a:srgbClr val="92D050"/>
              </a:solidFill>
              <a:ln/>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dirty="0">
                  <a:solidFill>
                    <a:schemeClr val="tx1">
                      <a:lumMod val="75000"/>
                    </a:schemeClr>
                  </a:solidFill>
                </a:endParaRPr>
              </a:p>
            </p:txBody>
          </p:sp>
        </p:grpSp>
        <p:sp>
          <p:nvSpPr>
            <p:cNvPr id="18" name="TextBox 17"/>
            <p:cNvSpPr txBox="1"/>
            <p:nvPr/>
          </p:nvSpPr>
          <p:spPr>
            <a:xfrm>
              <a:off x="3866783" y="809885"/>
              <a:ext cx="1279192" cy="584775"/>
            </a:xfrm>
            <a:prstGeom prst="rect">
              <a:avLst/>
            </a:prstGeom>
            <a:noFill/>
          </p:spPr>
          <p:txBody>
            <a:bodyPr wrap="none" rtlCol="0">
              <a:spAutoFit/>
            </a:bodyPr>
            <a:lstStyle/>
            <a:p>
              <a:pPr algn="ctr"/>
              <a:r>
                <a:rPr lang="en-GB" sz="1600" b="1" dirty="0" smtClean="0">
                  <a:solidFill>
                    <a:schemeClr val="tx1">
                      <a:lumMod val="75000"/>
                    </a:schemeClr>
                  </a:solidFill>
                </a:rPr>
                <a:t> </a:t>
              </a:r>
              <a:r>
                <a:rPr lang="en-GB" sz="1600" b="1" dirty="0">
                  <a:solidFill>
                    <a:schemeClr val="tx1">
                      <a:lumMod val="75000"/>
                    </a:schemeClr>
                  </a:solidFill>
                </a:rPr>
                <a:t/>
              </a:r>
              <a:br>
                <a:rPr lang="en-GB" sz="1600" b="1" dirty="0">
                  <a:solidFill>
                    <a:schemeClr val="tx1">
                      <a:lumMod val="75000"/>
                    </a:schemeClr>
                  </a:solidFill>
                </a:rPr>
              </a:br>
              <a:r>
                <a:rPr lang="en-GB" sz="1600" b="1" dirty="0">
                  <a:solidFill>
                    <a:schemeClr val="tx1">
                      <a:lumMod val="75000"/>
                    </a:schemeClr>
                  </a:solidFill>
                </a:rPr>
                <a:t>Presence</a:t>
              </a:r>
              <a:endParaRPr lang="en-US" sz="1600" b="1" dirty="0">
                <a:solidFill>
                  <a:schemeClr val="tx1">
                    <a:lumMod val="75000"/>
                  </a:schemeClr>
                </a:solidFill>
              </a:endParaRPr>
            </a:p>
          </p:txBody>
        </p:sp>
      </p:grpSp>
      <p:grpSp>
        <p:nvGrpSpPr>
          <p:cNvPr id="22" name="Group 93"/>
          <p:cNvGrpSpPr/>
          <p:nvPr/>
        </p:nvGrpSpPr>
        <p:grpSpPr>
          <a:xfrm>
            <a:off x="2667005" y="383888"/>
            <a:ext cx="2002949" cy="4950181"/>
            <a:chOff x="1163565" y="456221"/>
            <a:chExt cx="2339497" cy="4950181"/>
          </a:xfrm>
        </p:grpSpPr>
        <p:cxnSp>
          <p:nvCxnSpPr>
            <p:cNvPr id="23" name="Straight Connector 22"/>
            <p:cNvCxnSpPr/>
            <p:nvPr/>
          </p:nvCxnSpPr>
          <p:spPr>
            <a:xfrm flipH="1">
              <a:off x="1163565" y="1977402"/>
              <a:ext cx="1828800" cy="3429000"/>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24" name="TextBox 23"/>
            <p:cNvSpPr txBox="1"/>
            <p:nvPr/>
          </p:nvSpPr>
          <p:spPr>
            <a:xfrm>
              <a:off x="1969232" y="456221"/>
              <a:ext cx="1533830" cy="830997"/>
            </a:xfrm>
            <a:prstGeom prst="rect">
              <a:avLst/>
            </a:prstGeom>
            <a:noFill/>
          </p:spPr>
          <p:txBody>
            <a:bodyPr wrap="none" rtlCol="0">
              <a:spAutoFit/>
            </a:bodyPr>
            <a:lstStyle/>
            <a:p>
              <a:pPr algn="ctr"/>
              <a:r>
                <a:rPr lang="en-GB" sz="1600" b="1" dirty="0">
                  <a:solidFill>
                    <a:schemeClr val="tx1">
                      <a:lumMod val="75000"/>
                    </a:schemeClr>
                  </a:solidFill>
                </a:rPr>
                <a:t>Instant</a:t>
              </a:r>
              <a:br>
                <a:rPr lang="en-GB" sz="1600" b="1" dirty="0">
                  <a:solidFill>
                    <a:schemeClr val="tx1">
                      <a:lumMod val="75000"/>
                    </a:schemeClr>
                  </a:solidFill>
                </a:rPr>
              </a:br>
              <a:r>
                <a:rPr lang="en-GB" sz="1600" b="1" dirty="0">
                  <a:solidFill>
                    <a:schemeClr val="tx1">
                      <a:lumMod val="75000"/>
                    </a:schemeClr>
                  </a:solidFill>
                </a:rPr>
                <a:t>Messaging,</a:t>
              </a:r>
              <a:br>
                <a:rPr lang="en-GB" sz="1600" b="1" dirty="0">
                  <a:solidFill>
                    <a:schemeClr val="tx1">
                      <a:lumMod val="75000"/>
                    </a:schemeClr>
                  </a:solidFill>
                </a:rPr>
              </a:br>
              <a:r>
                <a:rPr lang="en-GB" sz="1600" b="1" dirty="0">
                  <a:solidFill>
                    <a:schemeClr val="tx1">
                      <a:lumMod val="75000"/>
                    </a:schemeClr>
                  </a:solidFill>
                </a:rPr>
                <a:t>Group Chat</a:t>
              </a:r>
              <a:endParaRPr lang="en-US" sz="1600" b="1" dirty="0">
                <a:solidFill>
                  <a:schemeClr val="tx1">
                    <a:lumMod val="75000"/>
                  </a:schemeClr>
                </a:solidFill>
              </a:endParaRPr>
            </a:p>
          </p:txBody>
        </p:sp>
        <p:sp>
          <p:nvSpPr>
            <p:cNvPr id="25" name="Flowchart: Connector 24"/>
            <p:cNvSpPr/>
            <p:nvPr/>
          </p:nvSpPr>
          <p:spPr>
            <a:xfrm>
              <a:off x="2238524" y="1416663"/>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26" name="Picture 6" descr="C:\Documents and Settings\brmorris\Local Settings\Temp\wz8777\chat_1085_12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5985" y="1291602"/>
              <a:ext cx="743404" cy="743404"/>
            </a:xfrm>
            <a:prstGeom prst="rect">
              <a:avLst/>
            </a:prstGeom>
            <a:noFill/>
          </p:spPr>
        </p:pic>
      </p:grpSp>
      <p:grpSp>
        <p:nvGrpSpPr>
          <p:cNvPr id="27" name="Group 95"/>
          <p:cNvGrpSpPr/>
          <p:nvPr/>
        </p:nvGrpSpPr>
        <p:grpSpPr>
          <a:xfrm>
            <a:off x="1343778" y="1474902"/>
            <a:ext cx="2494321" cy="3782969"/>
            <a:chOff x="-376190" y="103231"/>
            <a:chExt cx="2720076" cy="3782969"/>
          </a:xfrm>
        </p:grpSpPr>
        <p:cxnSp>
          <p:nvCxnSpPr>
            <p:cNvPr id="28" name="Straight Connector 27"/>
            <p:cNvCxnSpPr/>
            <p:nvPr/>
          </p:nvCxnSpPr>
          <p:spPr>
            <a:xfrm flipH="1">
              <a:off x="1066800" y="1060934"/>
              <a:ext cx="762000" cy="2825266"/>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29" name="Flowchart: Connector 28"/>
            <p:cNvSpPr/>
            <p:nvPr/>
          </p:nvSpPr>
          <p:spPr>
            <a:xfrm>
              <a:off x="1202227" y="527606"/>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30" name="Picture 12" descr="C:\Documents and Settings\brmorris\My Documents\Cisco\Icons and templates\Kubrick\recipient_add_4071_128.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289539" y="264834"/>
              <a:ext cx="870857" cy="870857"/>
            </a:xfrm>
            <a:prstGeom prst="rect">
              <a:avLst/>
            </a:prstGeom>
            <a:noFill/>
          </p:spPr>
        </p:pic>
        <p:sp>
          <p:nvSpPr>
            <p:cNvPr id="31" name="TextBox 30"/>
            <p:cNvSpPr txBox="1"/>
            <p:nvPr/>
          </p:nvSpPr>
          <p:spPr>
            <a:xfrm>
              <a:off x="-376190" y="103231"/>
              <a:ext cx="2127771" cy="584775"/>
            </a:xfrm>
            <a:prstGeom prst="rect">
              <a:avLst/>
            </a:prstGeom>
            <a:noFill/>
          </p:spPr>
          <p:txBody>
            <a:bodyPr wrap="none" rtlCol="0">
              <a:spAutoFit/>
            </a:bodyPr>
            <a:lstStyle/>
            <a:p>
              <a:pPr algn="ctr"/>
              <a:r>
                <a:rPr lang="en-GB" sz="1600" b="1" dirty="0">
                  <a:solidFill>
                    <a:schemeClr val="tx1">
                      <a:lumMod val="75000"/>
                    </a:schemeClr>
                  </a:solidFill>
                </a:rPr>
                <a:t>User Management</a:t>
              </a:r>
              <a:br>
                <a:rPr lang="en-GB" sz="1600" b="1" dirty="0">
                  <a:solidFill>
                    <a:schemeClr val="tx1">
                      <a:lumMod val="75000"/>
                    </a:schemeClr>
                  </a:solidFill>
                </a:rPr>
              </a:br>
              <a:r>
                <a:rPr lang="en-GB" sz="1600" b="1" dirty="0">
                  <a:solidFill>
                    <a:schemeClr val="tx1">
                      <a:lumMod val="75000"/>
                    </a:schemeClr>
                  </a:solidFill>
                </a:rPr>
                <a:t>&amp; Authentication</a:t>
              </a:r>
              <a:endParaRPr lang="en-US" sz="1600" b="1" dirty="0">
                <a:solidFill>
                  <a:schemeClr val="tx1">
                    <a:lumMod val="75000"/>
                  </a:schemeClr>
                </a:solidFill>
              </a:endParaRPr>
            </a:p>
          </p:txBody>
        </p:sp>
      </p:grpSp>
      <p:grpSp>
        <p:nvGrpSpPr>
          <p:cNvPr id="32" name="Group 83"/>
          <p:cNvGrpSpPr/>
          <p:nvPr/>
        </p:nvGrpSpPr>
        <p:grpSpPr>
          <a:xfrm>
            <a:off x="2784306" y="1950775"/>
            <a:ext cx="6354204" cy="3535964"/>
            <a:chOff x="2083682" y="2267127"/>
            <a:chExt cx="7421878" cy="3535964"/>
          </a:xfrm>
        </p:grpSpPr>
        <p:cxnSp>
          <p:nvCxnSpPr>
            <p:cNvPr id="33" name="Straight Connector 32"/>
            <p:cNvCxnSpPr/>
            <p:nvPr/>
          </p:nvCxnSpPr>
          <p:spPr>
            <a:xfrm flipH="1">
              <a:off x="2083682" y="2876998"/>
              <a:ext cx="5699060" cy="2926093"/>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34" name="TextBox 33"/>
            <p:cNvSpPr txBox="1"/>
            <p:nvPr/>
          </p:nvSpPr>
          <p:spPr>
            <a:xfrm>
              <a:off x="8226369" y="2267127"/>
              <a:ext cx="1279191" cy="584775"/>
            </a:xfrm>
            <a:prstGeom prst="rect">
              <a:avLst/>
            </a:prstGeom>
            <a:noFill/>
          </p:spPr>
          <p:txBody>
            <a:bodyPr wrap="none" rtlCol="0">
              <a:spAutoFit/>
            </a:bodyPr>
            <a:lstStyle/>
            <a:p>
              <a:pPr algn="ctr"/>
              <a:r>
                <a:rPr lang="en-GB" sz="1600" b="1" dirty="0">
                  <a:solidFill>
                    <a:schemeClr val="tx1">
                      <a:lumMod val="75000"/>
                    </a:schemeClr>
                  </a:solidFill>
                </a:rPr>
                <a:t>Business</a:t>
              </a:r>
              <a:br>
                <a:rPr lang="en-GB" sz="1600" b="1" dirty="0">
                  <a:solidFill>
                    <a:schemeClr val="tx1">
                      <a:lumMod val="75000"/>
                    </a:schemeClr>
                  </a:solidFill>
                </a:rPr>
              </a:br>
              <a:r>
                <a:rPr lang="en-GB" sz="1600" b="1" dirty="0">
                  <a:solidFill>
                    <a:schemeClr val="tx1">
                      <a:lumMod val="75000"/>
                    </a:schemeClr>
                  </a:solidFill>
                </a:rPr>
                <a:t>Video</a:t>
              </a:r>
              <a:endParaRPr lang="en-US" sz="1600" b="1" dirty="0">
                <a:solidFill>
                  <a:schemeClr val="tx1">
                    <a:lumMod val="75000"/>
                  </a:schemeClr>
                </a:solidFill>
              </a:endParaRPr>
            </a:p>
          </p:txBody>
        </p:sp>
        <p:sp>
          <p:nvSpPr>
            <p:cNvPr id="35" name="Flowchart: Connector 34"/>
            <p:cNvSpPr/>
            <p:nvPr/>
          </p:nvSpPr>
          <p:spPr>
            <a:xfrm>
              <a:off x="7266623" y="2475252"/>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36" name="Picture 6" descr="C:\Documents and Settings\brmorris\My Documents\Cisco\Icons and templates\Kubrick\Telepresence_1235_128.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451139" y="2450291"/>
              <a:ext cx="734088" cy="734088"/>
            </a:xfrm>
            <a:prstGeom prst="rect">
              <a:avLst/>
            </a:prstGeom>
            <a:noFill/>
          </p:spPr>
        </p:pic>
      </p:grpSp>
      <p:grpSp>
        <p:nvGrpSpPr>
          <p:cNvPr id="42" name="Group 78"/>
          <p:cNvGrpSpPr/>
          <p:nvPr/>
        </p:nvGrpSpPr>
        <p:grpSpPr>
          <a:xfrm>
            <a:off x="3085808" y="2968938"/>
            <a:ext cx="6026318" cy="2372867"/>
            <a:chOff x="2373372" y="4250329"/>
            <a:chExt cx="7038904" cy="2372867"/>
          </a:xfrm>
        </p:grpSpPr>
        <p:cxnSp>
          <p:nvCxnSpPr>
            <p:cNvPr id="43" name="Straight Connector 42"/>
            <p:cNvCxnSpPr/>
            <p:nvPr/>
          </p:nvCxnSpPr>
          <p:spPr>
            <a:xfrm flipH="1">
              <a:off x="2373372" y="5228549"/>
              <a:ext cx="4776524" cy="1394647"/>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44" name="TextBox 43"/>
            <p:cNvSpPr txBox="1"/>
            <p:nvPr/>
          </p:nvSpPr>
          <p:spPr>
            <a:xfrm>
              <a:off x="7653765" y="5280472"/>
              <a:ext cx="1758511" cy="338554"/>
            </a:xfrm>
            <a:prstGeom prst="rect">
              <a:avLst/>
            </a:prstGeom>
            <a:noFill/>
          </p:spPr>
          <p:txBody>
            <a:bodyPr wrap="none" rtlCol="0">
              <a:spAutoFit/>
            </a:bodyPr>
            <a:lstStyle/>
            <a:p>
              <a:pPr algn="ctr"/>
              <a:r>
                <a:rPr lang="en-GB" sz="1600" b="1" dirty="0">
                  <a:solidFill>
                    <a:schemeClr val="tx1">
                      <a:lumMod val="75000"/>
                    </a:schemeClr>
                  </a:solidFill>
                </a:rPr>
                <a:t>Conferencing</a:t>
              </a:r>
              <a:endParaRPr lang="en-US" sz="1600" b="1" dirty="0">
                <a:solidFill>
                  <a:schemeClr val="tx1">
                    <a:lumMod val="75000"/>
                  </a:schemeClr>
                </a:solidFill>
              </a:endParaRPr>
            </a:p>
          </p:txBody>
        </p:sp>
        <p:sp>
          <p:nvSpPr>
            <p:cNvPr id="45" name="Flowchart: Connector 44"/>
            <p:cNvSpPr/>
            <p:nvPr/>
          </p:nvSpPr>
          <p:spPr>
            <a:xfrm>
              <a:off x="7181444" y="4500646"/>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46" name="Picture 7" descr="C:\Documents and Settings\brmorris\My Documents\Cisco\Icons and templates\Kubrick\meeting_in_progress_4054_128.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446764" y="4250329"/>
              <a:ext cx="675906" cy="675906"/>
            </a:xfrm>
            <a:prstGeom prst="rect">
              <a:avLst/>
            </a:prstGeom>
            <a:noFill/>
          </p:spPr>
        </p:pic>
      </p:grpSp>
      <p:grpSp>
        <p:nvGrpSpPr>
          <p:cNvPr id="47" name="Group 76"/>
          <p:cNvGrpSpPr/>
          <p:nvPr/>
        </p:nvGrpSpPr>
        <p:grpSpPr>
          <a:xfrm>
            <a:off x="3124205" y="4247203"/>
            <a:ext cx="6188752" cy="1239226"/>
            <a:chOff x="1603524" y="4795724"/>
            <a:chExt cx="7228622" cy="1239226"/>
          </a:xfrm>
        </p:grpSpPr>
        <p:cxnSp>
          <p:nvCxnSpPr>
            <p:cNvPr id="48" name="Straight Connector 47"/>
            <p:cNvCxnSpPr/>
            <p:nvPr/>
          </p:nvCxnSpPr>
          <p:spPr>
            <a:xfrm flipH="1">
              <a:off x="1603524" y="5351484"/>
              <a:ext cx="5030456" cy="559675"/>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49" name="TextBox 48"/>
            <p:cNvSpPr txBox="1"/>
            <p:nvPr/>
          </p:nvSpPr>
          <p:spPr>
            <a:xfrm>
              <a:off x="6745674" y="5572605"/>
              <a:ext cx="2086472" cy="338554"/>
            </a:xfrm>
            <a:prstGeom prst="rect">
              <a:avLst/>
            </a:prstGeom>
            <a:noFill/>
          </p:spPr>
          <p:txBody>
            <a:bodyPr wrap="none" rtlCol="0">
              <a:spAutoFit/>
            </a:bodyPr>
            <a:lstStyle/>
            <a:p>
              <a:pPr algn="ctr"/>
              <a:r>
                <a:rPr lang="en-GB" sz="1600" b="1" dirty="0">
                  <a:solidFill>
                    <a:schemeClr val="tx1">
                      <a:lumMod val="75000"/>
                    </a:schemeClr>
                  </a:solidFill>
                </a:rPr>
                <a:t>Visual Voicemail</a:t>
              </a:r>
              <a:endParaRPr lang="en-US" sz="1600" b="1" dirty="0">
                <a:solidFill>
                  <a:schemeClr val="tx1">
                    <a:lumMod val="75000"/>
                  </a:schemeClr>
                </a:solidFill>
              </a:endParaRPr>
            </a:p>
          </p:txBody>
        </p:sp>
        <p:sp>
          <p:nvSpPr>
            <p:cNvPr id="50" name="Flowchart: Connector 49"/>
            <p:cNvSpPr/>
            <p:nvPr/>
          </p:nvSpPr>
          <p:spPr>
            <a:xfrm>
              <a:off x="6022961" y="4886156"/>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pic>
          <p:nvPicPr>
            <p:cNvPr id="51" name="Picture 6" descr="C:\Documents and Settings\brmorris\Local Settings\Temp\wzfead\Voicemail_heard_1099_128.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6277433" y="4795724"/>
              <a:ext cx="776902" cy="776902"/>
            </a:xfrm>
            <a:prstGeom prst="rect">
              <a:avLst/>
            </a:prstGeom>
            <a:noFill/>
          </p:spPr>
        </p:pic>
      </p:grpSp>
      <p:grpSp>
        <p:nvGrpSpPr>
          <p:cNvPr id="52" name="Group 72"/>
          <p:cNvGrpSpPr/>
          <p:nvPr/>
        </p:nvGrpSpPr>
        <p:grpSpPr>
          <a:xfrm>
            <a:off x="3124205" y="4876829"/>
            <a:ext cx="4433866" cy="1500330"/>
            <a:chOff x="1967964" y="5183274"/>
            <a:chExt cx="5178874" cy="1500330"/>
          </a:xfrm>
        </p:grpSpPr>
        <p:cxnSp>
          <p:nvCxnSpPr>
            <p:cNvPr id="53" name="Straight Connector 52"/>
            <p:cNvCxnSpPr>
              <a:stCxn id="61" idx="2"/>
            </p:cNvCxnSpPr>
            <p:nvPr/>
          </p:nvCxnSpPr>
          <p:spPr>
            <a:xfrm flipH="1">
              <a:off x="1967964" y="5763593"/>
              <a:ext cx="3254632" cy="29281"/>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54" name="Flowchart: Connector 53"/>
            <p:cNvSpPr/>
            <p:nvPr/>
          </p:nvSpPr>
          <p:spPr>
            <a:xfrm>
              <a:off x="4667558" y="5227723"/>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grpSp>
          <p:nvGrpSpPr>
            <p:cNvPr id="55" name="Group 53"/>
            <p:cNvGrpSpPr/>
            <p:nvPr/>
          </p:nvGrpSpPr>
          <p:grpSpPr>
            <a:xfrm>
              <a:off x="4860584" y="5183274"/>
              <a:ext cx="716442" cy="716442"/>
              <a:chOff x="6183772" y="1669140"/>
              <a:chExt cx="870176" cy="870176"/>
            </a:xfrm>
          </p:grpSpPr>
          <p:pic>
            <p:nvPicPr>
              <p:cNvPr id="57" name="Picture 2" descr="C:\Documents and Settings\brmorris\My Documents\Cisco\Icons and templates\Kubrick\widget_1052_256.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6183772" y="1669140"/>
                <a:ext cx="870176" cy="870176"/>
              </a:xfrm>
              <a:prstGeom prst="rect">
                <a:avLst/>
              </a:prstGeom>
              <a:noFill/>
            </p:spPr>
          </p:pic>
          <p:pic>
            <p:nvPicPr>
              <p:cNvPr id="58" name="Picture 4" descr="C:\Documents and Settings\brmorris\My Documents\Cisco\Icons and templates\Kubrick\user_0020_48.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321872" y="1909800"/>
                <a:ext cx="288683" cy="288683"/>
              </a:xfrm>
              <a:prstGeom prst="rect">
                <a:avLst/>
              </a:prstGeom>
              <a:noFill/>
            </p:spPr>
          </p:pic>
          <p:pic>
            <p:nvPicPr>
              <p:cNvPr id="59" name="Picture 3" descr="C:\Documents and Settings\brmorris\My Documents\Cisco\Icons and templates\Kubrick\alert_normal_2004_256.png"/>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6310137" y="2105938"/>
                <a:ext cx="134589" cy="134589"/>
              </a:xfrm>
              <a:prstGeom prst="rect">
                <a:avLst/>
              </a:prstGeom>
              <a:noFill/>
            </p:spPr>
          </p:pic>
          <p:pic>
            <p:nvPicPr>
              <p:cNvPr id="60" name="Picture 4" descr="C:\Documents and Settings\brmorris\My Documents\Cisco\Icons and templates\Kubrick\user_0020_48.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616342" y="2048962"/>
                <a:ext cx="288683" cy="288683"/>
              </a:xfrm>
              <a:prstGeom prst="rect">
                <a:avLst/>
              </a:prstGeom>
              <a:noFill/>
            </p:spPr>
          </p:pic>
          <p:pic>
            <p:nvPicPr>
              <p:cNvPr id="61" name="Picture 5" descr="C:\Documents and Settings\brmorris\My Documents\Cisco\Icons and templates\Kubrick\alert_stopped_2013_256.png"/>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6553417" y="2233890"/>
                <a:ext cx="140093" cy="140093"/>
              </a:xfrm>
              <a:prstGeom prst="rect">
                <a:avLst/>
              </a:prstGeom>
              <a:noFill/>
            </p:spPr>
          </p:pic>
        </p:grpSp>
        <p:sp>
          <p:nvSpPr>
            <p:cNvPr id="56" name="TextBox 55"/>
            <p:cNvSpPr txBox="1"/>
            <p:nvPr/>
          </p:nvSpPr>
          <p:spPr>
            <a:xfrm>
              <a:off x="5224307" y="5852607"/>
              <a:ext cx="1922531" cy="830997"/>
            </a:xfrm>
            <a:prstGeom prst="rect">
              <a:avLst/>
            </a:prstGeom>
            <a:noFill/>
          </p:spPr>
          <p:txBody>
            <a:bodyPr wrap="square" rtlCol="0">
              <a:spAutoFit/>
            </a:bodyPr>
            <a:lstStyle/>
            <a:p>
              <a:pPr algn="ctr"/>
              <a:r>
                <a:rPr lang="en-GB" sz="1600" b="1" dirty="0">
                  <a:solidFill>
                    <a:schemeClr val="tx1">
                      <a:lumMod val="75000"/>
                    </a:schemeClr>
                  </a:solidFill>
                </a:rPr>
                <a:t>App Integration</a:t>
              </a:r>
              <a:br>
                <a:rPr lang="en-GB" sz="1600" b="1" dirty="0">
                  <a:solidFill>
                    <a:schemeClr val="tx1">
                      <a:lumMod val="75000"/>
                    </a:schemeClr>
                  </a:solidFill>
                </a:rPr>
              </a:br>
              <a:r>
                <a:rPr lang="en-GB" sz="1600" b="1" dirty="0">
                  <a:solidFill>
                    <a:schemeClr val="tx1">
                      <a:lumMod val="75000"/>
                    </a:schemeClr>
                  </a:solidFill>
                </a:rPr>
                <a:t>(MS Office)</a:t>
              </a:r>
              <a:endParaRPr lang="en-US" sz="1600" b="1" dirty="0">
                <a:solidFill>
                  <a:schemeClr val="tx1">
                    <a:lumMod val="75000"/>
                  </a:schemeClr>
                </a:solidFill>
              </a:endParaRPr>
            </a:p>
          </p:txBody>
        </p:sp>
      </p:grpSp>
      <p:grpSp>
        <p:nvGrpSpPr>
          <p:cNvPr id="62" name="Group 71"/>
          <p:cNvGrpSpPr/>
          <p:nvPr/>
        </p:nvGrpSpPr>
        <p:grpSpPr>
          <a:xfrm>
            <a:off x="2971803" y="5210145"/>
            <a:ext cx="3106288" cy="1148794"/>
            <a:chOff x="1586964" y="5399376"/>
            <a:chExt cx="3628226" cy="1148794"/>
          </a:xfrm>
        </p:grpSpPr>
        <p:cxnSp>
          <p:nvCxnSpPr>
            <p:cNvPr id="63" name="Straight Connector 62"/>
            <p:cNvCxnSpPr/>
            <p:nvPr/>
          </p:nvCxnSpPr>
          <p:spPr>
            <a:xfrm flipH="1" flipV="1">
              <a:off x="1586964" y="5828034"/>
              <a:ext cx="2133600" cy="76199"/>
            </a:xfrm>
            <a:prstGeom prst="line">
              <a:avLst/>
            </a:prstGeom>
            <a:ln w="63500">
              <a:solidFill>
                <a:schemeClr val="bg2">
                  <a:lumMod val="65000"/>
                </a:schemeClr>
              </a:solidFill>
            </a:ln>
          </p:spPr>
          <p:style>
            <a:lnRef idx="1">
              <a:schemeClr val="accent4"/>
            </a:lnRef>
            <a:fillRef idx="0">
              <a:schemeClr val="accent4"/>
            </a:fillRef>
            <a:effectRef idx="0">
              <a:schemeClr val="accent4"/>
            </a:effectRef>
            <a:fontRef idx="minor">
              <a:schemeClr val="tx1"/>
            </a:fontRef>
          </p:style>
        </p:cxnSp>
        <p:sp>
          <p:nvSpPr>
            <p:cNvPr id="64" name="Flowchart: Connector 63"/>
            <p:cNvSpPr/>
            <p:nvPr/>
          </p:nvSpPr>
          <p:spPr>
            <a:xfrm>
              <a:off x="3349593" y="5399376"/>
              <a:ext cx="1141659" cy="1148794"/>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isometricOffAxis2Top">
                <a:rot lat="17931905" lon="3733602" rev="17685563"/>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lumMod val="75000"/>
                  </a:schemeClr>
                </a:solidFill>
              </a:endParaRPr>
            </a:p>
          </p:txBody>
        </p:sp>
        <p:sp>
          <p:nvSpPr>
            <p:cNvPr id="65" name="TextBox 64"/>
            <p:cNvSpPr txBox="1"/>
            <p:nvPr/>
          </p:nvSpPr>
          <p:spPr>
            <a:xfrm>
              <a:off x="3225930" y="6179456"/>
              <a:ext cx="1989260" cy="338554"/>
            </a:xfrm>
            <a:prstGeom prst="rect">
              <a:avLst/>
            </a:prstGeom>
            <a:noFill/>
          </p:spPr>
          <p:txBody>
            <a:bodyPr wrap="none" rtlCol="0">
              <a:spAutoFit/>
            </a:bodyPr>
            <a:lstStyle/>
            <a:p>
              <a:pPr algn="ctr"/>
              <a:r>
                <a:rPr lang="en-GB" sz="1600" b="1" dirty="0">
                  <a:solidFill>
                    <a:schemeClr val="tx1">
                      <a:lumMod val="75000"/>
                    </a:schemeClr>
                  </a:solidFill>
                </a:rPr>
                <a:t>Remote Access</a:t>
              </a:r>
              <a:endParaRPr lang="en-US" sz="1600" b="1" dirty="0">
                <a:solidFill>
                  <a:schemeClr val="tx1">
                    <a:lumMod val="75000"/>
                  </a:schemeClr>
                </a:solidFill>
              </a:endParaRPr>
            </a:p>
          </p:txBody>
        </p:sp>
        <p:pic>
          <p:nvPicPr>
            <p:cNvPr id="66" name="Picture 65" descr="lock.png"/>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3602479" y="5486400"/>
              <a:ext cx="657661" cy="510842"/>
            </a:xfrm>
            <a:prstGeom prst="rect">
              <a:avLst/>
            </a:prstGeom>
          </p:spPr>
        </p:pic>
      </p:grpSp>
      <p:pic>
        <p:nvPicPr>
          <p:cNvPr id="67" name="Picture 3" descr="C:\Documents and Settings\brmorris\My Documents\Cisco\Icons and templates\JabberSwirl_from_Michael.pn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8326004" y="397104"/>
            <a:ext cx="817996" cy="840979"/>
          </a:xfrm>
          <a:prstGeom prst="rect">
            <a:avLst/>
          </a:prstGeom>
          <a:noFill/>
        </p:spPr>
      </p:pic>
      <p:sp>
        <p:nvSpPr>
          <p:cNvPr id="73" name="Flowchart: Connector 72"/>
          <p:cNvSpPr/>
          <p:nvPr/>
        </p:nvSpPr>
        <p:spPr>
          <a:xfrm>
            <a:off x="2" y="3810003"/>
            <a:ext cx="3124205" cy="3733800"/>
          </a:xfrm>
          <a:prstGeom prst="flowChartConnector">
            <a:avLst/>
          </a:prstGeom>
          <a:solidFill>
            <a:srgbClr val="0096D6"/>
          </a:solidFill>
          <a:ln>
            <a:noFill/>
          </a:ln>
          <a:effectLst>
            <a:outerShdw blurRad="152400" dist="317500" dir="5400000" sx="90000" sy="-19000" rotWithShape="0">
              <a:prstClr val="black">
                <a:alpha val="15000"/>
              </a:prstClr>
            </a:outerShdw>
          </a:effectLst>
          <a:scene3d>
            <a:camera prst="orthographicFront">
              <a:rot lat="6600000" lon="0" rev="0"/>
            </a:camera>
            <a:lightRig rig="threePt" dir="t"/>
          </a:scene3d>
          <a:sp3d extrusionH="82550"/>
        </p:spPr>
        <p:style>
          <a:lnRef idx="2">
            <a:schemeClr val="accent1">
              <a:shade val="50000"/>
            </a:schemeClr>
          </a:lnRef>
          <a:fillRef idx="1">
            <a:schemeClr val="accent1"/>
          </a:fillRef>
          <a:effectRef idx="0">
            <a:schemeClr val="accent1"/>
          </a:effectRef>
          <a:fontRef idx="minor">
            <a:schemeClr val="lt1"/>
          </a:fontRef>
        </p:style>
        <p:txBody>
          <a:bodyPr lIns="121853" tIns="60926" rIns="121853" bIns="60926" rtlCol="0" anchor="ctr"/>
          <a:lstStyle/>
          <a:p>
            <a:pPr algn="ctr"/>
            <a:endParaRPr lang="en-US" dirty="0" smtClean="0">
              <a:solidFill>
                <a:srgbClr val="FFFFFF"/>
              </a:solidFill>
            </a:endParaRPr>
          </a:p>
        </p:txBody>
      </p:sp>
      <p:grpSp>
        <p:nvGrpSpPr>
          <p:cNvPr id="74" name="Group 82"/>
          <p:cNvGrpSpPr/>
          <p:nvPr/>
        </p:nvGrpSpPr>
        <p:grpSpPr>
          <a:xfrm>
            <a:off x="851344" y="2528757"/>
            <a:ext cx="2044295" cy="2741534"/>
            <a:chOff x="3650422" y="1854420"/>
            <a:chExt cx="2806297" cy="3415868"/>
          </a:xfrm>
        </p:grpSpPr>
        <p:pic>
          <p:nvPicPr>
            <p:cNvPr id="75" name="Picture 74" descr="hub_richview_jasmineselected.png"/>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3650422" y="1854420"/>
              <a:ext cx="1850505" cy="3415868"/>
            </a:xfrm>
            <a:prstGeom prst="rect">
              <a:avLst/>
            </a:prstGeom>
            <a:noFill/>
            <a:ln w="9525">
              <a:noFill/>
              <a:miter lim="800000"/>
              <a:headEnd/>
              <a:tailEnd/>
            </a:ln>
            <a:effectLst>
              <a:outerShdw blurRad="50800" dist="38100" dir="5400000" algn="t" rotWithShape="0">
                <a:prstClr val="black">
                  <a:alpha val="40000"/>
                </a:prstClr>
              </a:outerShdw>
              <a:reflection blurRad="6350" stA="52000" endA="300" endPos="35000" dir="5400000" sy="-100000" algn="bl" rotWithShape="0"/>
            </a:effectLst>
          </p:spPr>
        </p:pic>
        <p:pic>
          <p:nvPicPr>
            <p:cNvPr id="76" name="Picture 75" descr="9-SelfViewControls.png"/>
            <p:cNvPicPr>
              <a:picLocks noChangeAspect="1"/>
            </p:cNvPicPr>
            <p:nvPr/>
          </p:nvPicPr>
          <p:blipFill>
            <a:blip r:embed="rId17" cstate="email">
              <a:extLst>
                <a:ext uri="{28A0092B-C50C-407E-A947-70E740481C1C}">
                  <a14:useLocalDpi xmlns:a14="http://schemas.microsoft.com/office/drawing/2010/main"/>
                </a:ext>
              </a:extLst>
            </a:blip>
            <a:srcRect/>
            <a:stretch>
              <a:fillRect/>
            </a:stretch>
          </p:blipFill>
          <p:spPr>
            <a:xfrm>
              <a:off x="4721953" y="3202057"/>
              <a:ext cx="1734766" cy="1446143"/>
            </a:xfrm>
            <a:prstGeom prst="rect">
              <a:avLst/>
            </a:prstGeom>
            <a:noFill/>
            <a:ln w="9525">
              <a:noFill/>
              <a:miter lim="800000"/>
              <a:headEnd/>
              <a:tailEnd/>
            </a:ln>
            <a:effectLst>
              <a:outerShdw blurRad="63500" dist="38100" dir="5400000" algn="t" rotWithShape="0">
                <a:srgbClr val="000000">
                  <a:alpha val="39999"/>
                </a:srgbClr>
              </a:outerShdw>
            </a:effectLst>
          </p:spPr>
        </p:pic>
      </p:grpSp>
      <p:sp>
        <p:nvSpPr>
          <p:cNvPr id="77" name="TextBox 76"/>
          <p:cNvSpPr txBox="1"/>
          <p:nvPr/>
        </p:nvSpPr>
        <p:spPr>
          <a:xfrm>
            <a:off x="0" y="5037431"/>
            <a:ext cx="3085808" cy="1200328"/>
          </a:xfrm>
          <a:prstGeom prst="rect">
            <a:avLst/>
          </a:prstGeom>
          <a:noFill/>
        </p:spPr>
        <p:txBody>
          <a:bodyPr wrap="square" lIns="121853" tIns="60926" rIns="121853" bIns="60926" rtlCol="0" anchor="ctr">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lnSpc>
                <a:spcPct val="90000"/>
              </a:lnSpc>
            </a:pPr>
            <a:r>
              <a:rPr lang="en-GB" sz="3700" b="1" dirty="0">
                <a:ln/>
                <a:solidFill>
                  <a:srgbClr val="ABDFF0"/>
                </a:solidFill>
                <a:effectLst>
                  <a:glow rad="228600">
                    <a:srgbClr val="0096D6">
                      <a:lumMod val="75000"/>
                      <a:alpha val="40000"/>
                    </a:srgbClr>
                  </a:glow>
                  <a:outerShdw blurRad="50800" dist="38100" dir="2700000" algn="tl" rotWithShape="0">
                    <a:prstClr val="black">
                      <a:alpha val="40000"/>
                    </a:prstClr>
                  </a:outerShdw>
                </a:effectLst>
              </a:rPr>
              <a:t>Cisco Jabber</a:t>
            </a:r>
            <a:endParaRPr lang="en-US" sz="2700" b="1" dirty="0">
              <a:ln/>
              <a:solidFill>
                <a:srgbClr val="ABDFF0"/>
              </a:solidFill>
              <a:effectLst>
                <a:glow rad="228600">
                  <a:srgbClr val="0096D6">
                    <a:lumMod val="75000"/>
                    <a:alpha val="40000"/>
                  </a:srgbClr>
                </a:glow>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30642826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500"/>
                                        <p:tgtEl>
                                          <p:spTgt spid="22"/>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wipe(down)">
                                      <p:cBhvr>
                                        <p:cTn id="31" dur="500"/>
                                        <p:tgtEl>
                                          <p:spTgt spid="42"/>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500"/>
                                        <p:tgtEl>
                                          <p:spTgt spid="47"/>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500"/>
                                        <p:tgtEl>
                                          <p:spTgt spid="52"/>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down)">
                                      <p:cBhvr>
                                        <p:cTn id="4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ICTUREPATH" val="IMAGES\3.PNG"/>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3_16x9_Warm_Template_Version_0.15">
  <a:themeElements>
    <a:clrScheme name="Cisco Warm Palette 2013">
      <a:dk1>
        <a:srgbClr val="000000"/>
      </a:dk1>
      <a:lt1>
        <a:srgbClr val="FFFFFF"/>
      </a:lt1>
      <a:dk2>
        <a:srgbClr val="272848"/>
      </a:dk2>
      <a:lt2>
        <a:srgbClr val="FFFFFF"/>
      </a:lt2>
      <a:accent1>
        <a:srgbClr val="272A48"/>
      </a:accent1>
      <a:accent2>
        <a:srgbClr val="52526D"/>
      </a:accent2>
      <a:accent3>
        <a:srgbClr val="A8A8B6"/>
      </a:accent3>
      <a:accent4>
        <a:srgbClr val="E64E25"/>
      </a:accent4>
      <a:accent5>
        <a:srgbClr val="C0353A"/>
      </a:accent5>
      <a:accent6>
        <a:srgbClr val="582D42"/>
      </a:accent6>
      <a:hlink>
        <a:srgbClr val="C0353A"/>
      </a:hlink>
      <a:folHlink>
        <a:srgbClr val="E64E25"/>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tx1">
                <a:lumMod val="60000"/>
                <a:lumOff val="40000"/>
                <a:shade val="30000"/>
                <a:satMod val="115000"/>
              </a:schemeClr>
            </a:gs>
            <a:gs pos="50000">
              <a:schemeClr val="tx1">
                <a:lumMod val="60000"/>
                <a:lumOff val="40000"/>
                <a:shade val="67500"/>
                <a:satMod val="115000"/>
              </a:schemeClr>
            </a:gs>
            <a:gs pos="100000">
              <a:schemeClr val="tx1">
                <a:lumMod val="60000"/>
                <a:lumOff val="40000"/>
                <a:shade val="100000"/>
                <a:satMod val="115000"/>
              </a:schemeClr>
            </a:gs>
          </a:gsLst>
          <a:path path="circle">
            <a:fillToRect l="100000" t="100000"/>
          </a:path>
          <a:tileRect r="-100000" b="-100000"/>
        </a:gradFill>
        <a:ln>
          <a:noFill/>
        </a:ln>
        <a:effectLst/>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1.xml><?xml version="1.0" encoding="utf-8"?>
<a:theme xmlns:a="http://schemas.openxmlformats.org/drawingml/2006/main" name="4_16x9_Warm_Template_Version_0.15">
  <a:themeElements>
    <a:clrScheme name="Cisco Warm Palette 2013">
      <a:dk1>
        <a:srgbClr val="000000"/>
      </a:dk1>
      <a:lt1>
        <a:srgbClr val="FFFFFF"/>
      </a:lt1>
      <a:dk2>
        <a:srgbClr val="272848"/>
      </a:dk2>
      <a:lt2>
        <a:srgbClr val="FFFFFF"/>
      </a:lt2>
      <a:accent1>
        <a:srgbClr val="272A48"/>
      </a:accent1>
      <a:accent2>
        <a:srgbClr val="52526D"/>
      </a:accent2>
      <a:accent3>
        <a:srgbClr val="A8A8B6"/>
      </a:accent3>
      <a:accent4>
        <a:srgbClr val="E64E25"/>
      </a:accent4>
      <a:accent5>
        <a:srgbClr val="C0353A"/>
      </a:accent5>
      <a:accent6>
        <a:srgbClr val="582D42"/>
      </a:accent6>
      <a:hlink>
        <a:srgbClr val="C0353A"/>
      </a:hlink>
      <a:folHlink>
        <a:srgbClr val="E64E25"/>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tx1">
                <a:lumMod val="60000"/>
                <a:lumOff val="40000"/>
                <a:shade val="30000"/>
                <a:satMod val="115000"/>
              </a:schemeClr>
            </a:gs>
            <a:gs pos="50000">
              <a:schemeClr val="tx1">
                <a:lumMod val="60000"/>
                <a:lumOff val="40000"/>
                <a:shade val="67500"/>
                <a:satMod val="115000"/>
              </a:schemeClr>
            </a:gs>
            <a:gs pos="100000">
              <a:schemeClr val="tx1">
                <a:lumMod val="60000"/>
                <a:lumOff val="40000"/>
                <a:shade val="100000"/>
                <a:satMod val="115000"/>
              </a:schemeClr>
            </a:gs>
          </a:gsLst>
          <a:path path="circle">
            <a:fillToRect l="100000" t="100000"/>
          </a:path>
          <a:tileRect r="-100000" b="-100000"/>
        </a:gradFill>
        <a:ln>
          <a:noFill/>
        </a:ln>
        <a:effectLst/>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2.xml><?xml version="1.0" encoding="utf-8"?>
<a:theme xmlns:a="http://schemas.openxmlformats.org/drawingml/2006/main" name="South PPT_SJ_Light_16x9_V3">
  <a:themeElements>
    <a:clrScheme name="SOUTH">
      <a:dk1>
        <a:srgbClr val="6E736C"/>
      </a:dk1>
      <a:lt1>
        <a:srgbClr val="FFFFFF"/>
      </a:lt1>
      <a:dk2>
        <a:srgbClr val="1C75BC"/>
      </a:dk2>
      <a:lt2>
        <a:srgbClr val="FFFFFF"/>
      </a:lt2>
      <a:accent1>
        <a:srgbClr val="00AEEF"/>
      </a:accent1>
      <a:accent2>
        <a:srgbClr val="1C75BC"/>
      </a:accent2>
      <a:accent3>
        <a:srgbClr val="8CC63F"/>
      </a:accent3>
      <a:accent4>
        <a:srgbClr val="2D763A"/>
      </a:accent4>
      <a:accent5>
        <a:srgbClr val="EF4136"/>
      </a:accent5>
      <a:accent6>
        <a:srgbClr val="F7941E"/>
      </a:accent6>
      <a:hlink>
        <a:srgbClr val="3CBADC"/>
      </a:hlink>
      <a:folHlink>
        <a:srgbClr val="6E736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3.xml><?xml version="1.0" encoding="utf-8"?>
<a:theme xmlns:a="http://schemas.openxmlformats.org/drawingml/2006/main" name="1_South PPT_SJ_Light_16x9_V3">
  <a:themeElements>
    <a:clrScheme name="SOUTH">
      <a:dk1>
        <a:srgbClr val="6E736C"/>
      </a:dk1>
      <a:lt1>
        <a:srgbClr val="FFFFFF"/>
      </a:lt1>
      <a:dk2>
        <a:srgbClr val="1C75BC"/>
      </a:dk2>
      <a:lt2>
        <a:srgbClr val="FFFFFF"/>
      </a:lt2>
      <a:accent1>
        <a:srgbClr val="00AEEF"/>
      </a:accent1>
      <a:accent2>
        <a:srgbClr val="1C75BC"/>
      </a:accent2>
      <a:accent3>
        <a:srgbClr val="8CC63F"/>
      </a:accent3>
      <a:accent4>
        <a:srgbClr val="2D763A"/>
      </a:accent4>
      <a:accent5>
        <a:srgbClr val="EF4136"/>
      </a:accent5>
      <a:accent6>
        <a:srgbClr val="F7941E"/>
      </a:accent6>
      <a:hlink>
        <a:srgbClr val="3CBADC"/>
      </a:hlink>
      <a:folHlink>
        <a:srgbClr val="6E736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4.xml><?xml version="1.0" encoding="utf-8"?>
<a:theme xmlns:a="http://schemas.openxmlformats.org/drawingml/2006/main" name="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5.xml><?xml version="1.0" encoding="utf-8"?>
<a:theme xmlns:a="http://schemas.openxmlformats.org/drawingml/2006/main" name="1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6.xml><?xml version="1.0" encoding="utf-8"?>
<a:theme xmlns:a="http://schemas.openxmlformats.org/drawingml/2006/main" name="2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7.xml><?xml version="1.0" encoding="utf-8"?>
<a:theme xmlns:a="http://schemas.openxmlformats.org/drawingml/2006/main" name="3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8.xml><?xml version="1.0" encoding="utf-8"?>
<a:theme xmlns:a="http://schemas.openxmlformats.org/drawingml/2006/main" name="4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19.xml><?xml version="1.0" encoding="utf-8"?>
<a:theme xmlns:a="http://schemas.openxmlformats.org/drawingml/2006/main" name="13_16x9_Cool_Template_Version_0.15">
  <a:themeElements>
    <a:clrScheme name="Custom 39">
      <a:dk1>
        <a:srgbClr val="000000"/>
      </a:dk1>
      <a:lt1>
        <a:srgbClr val="FFFFFF"/>
      </a:lt1>
      <a:dk2>
        <a:srgbClr val="272848"/>
      </a:dk2>
      <a:lt2>
        <a:srgbClr val="FFFFFF"/>
      </a:lt2>
      <a:accent1>
        <a:srgbClr val="272A48"/>
      </a:accent1>
      <a:accent2>
        <a:srgbClr val="52526D"/>
      </a:accent2>
      <a:accent3>
        <a:srgbClr val="FFFFFF"/>
      </a:accent3>
      <a:accent4>
        <a:srgbClr val="D3D3DA"/>
      </a:accent4>
      <a:accent5>
        <a:srgbClr val="33828D"/>
      </a:accent5>
      <a:accent6>
        <a:srgbClr val="3CBBB9"/>
      </a:accent6>
      <a:hlink>
        <a:srgbClr val="3CBBB9"/>
      </a:hlink>
      <a:folHlink>
        <a:srgbClr val="3CBBB9"/>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6x9_Warm_Template_Version_0.15">
  <a:themeElements>
    <a:clrScheme name="Cisco Warm Palette 2013">
      <a:dk1>
        <a:srgbClr val="000000"/>
      </a:dk1>
      <a:lt1>
        <a:srgbClr val="FFFFFF"/>
      </a:lt1>
      <a:dk2>
        <a:srgbClr val="272848"/>
      </a:dk2>
      <a:lt2>
        <a:srgbClr val="FFFFFF"/>
      </a:lt2>
      <a:accent1>
        <a:srgbClr val="272A48"/>
      </a:accent1>
      <a:accent2>
        <a:srgbClr val="52526D"/>
      </a:accent2>
      <a:accent3>
        <a:srgbClr val="A8A8B6"/>
      </a:accent3>
      <a:accent4>
        <a:srgbClr val="E64E25"/>
      </a:accent4>
      <a:accent5>
        <a:srgbClr val="C0353A"/>
      </a:accent5>
      <a:accent6>
        <a:srgbClr val="582D42"/>
      </a:accent6>
      <a:hlink>
        <a:srgbClr val="C0353A"/>
      </a:hlink>
      <a:folHlink>
        <a:srgbClr val="E64E25"/>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tx1">
                <a:lumMod val="60000"/>
                <a:lumOff val="40000"/>
                <a:shade val="30000"/>
                <a:satMod val="115000"/>
              </a:schemeClr>
            </a:gs>
            <a:gs pos="50000">
              <a:schemeClr val="tx1">
                <a:lumMod val="60000"/>
                <a:lumOff val="40000"/>
                <a:shade val="67500"/>
                <a:satMod val="115000"/>
              </a:schemeClr>
            </a:gs>
            <a:gs pos="100000">
              <a:schemeClr val="tx1">
                <a:lumMod val="60000"/>
                <a:lumOff val="40000"/>
                <a:shade val="100000"/>
                <a:satMod val="115000"/>
              </a:schemeClr>
            </a:gs>
          </a:gsLst>
          <a:path path="circle">
            <a:fillToRect l="100000" t="100000"/>
          </a:path>
          <a:tileRect r="-100000" b="-100000"/>
        </a:gradFill>
        <a:ln>
          <a:noFill/>
        </a:ln>
        <a:effectLst/>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16x9_Warm_Template_Version_0.15">
  <a:themeElements>
    <a:clrScheme name="Cisco Warm Palette 2013">
      <a:dk1>
        <a:srgbClr val="000000"/>
      </a:dk1>
      <a:lt1>
        <a:srgbClr val="FFFFFF"/>
      </a:lt1>
      <a:dk2>
        <a:srgbClr val="272848"/>
      </a:dk2>
      <a:lt2>
        <a:srgbClr val="FFFFFF"/>
      </a:lt2>
      <a:accent1>
        <a:srgbClr val="272A48"/>
      </a:accent1>
      <a:accent2>
        <a:srgbClr val="52526D"/>
      </a:accent2>
      <a:accent3>
        <a:srgbClr val="A8A8B6"/>
      </a:accent3>
      <a:accent4>
        <a:srgbClr val="E64E25"/>
      </a:accent4>
      <a:accent5>
        <a:srgbClr val="C0353A"/>
      </a:accent5>
      <a:accent6>
        <a:srgbClr val="582D42"/>
      </a:accent6>
      <a:hlink>
        <a:srgbClr val="C0353A"/>
      </a:hlink>
      <a:folHlink>
        <a:srgbClr val="E64E25"/>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tx1">
                <a:lumMod val="60000"/>
                <a:lumOff val="40000"/>
                <a:shade val="30000"/>
                <a:satMod val="115000"/>
              </a:schemeClr>
            </a:gs>
            <a:gs pos="50000">
              <a:schemeClr val="tx1">
                <a:lumMod val="60000"/>
                <a:lumOff val="40000"/>
                <a:shade val="67500"/>
                <a:satMod val="115000"/>
              </a:schemeClr>
            </a:gs>
            <a:gs pos="100000">
              <a:schemeClr val="tx1">
                <a:lumMod val="60000"/>
                <a:lumOff val="40000"/>
                <a:shade val="100000"/>
                <a:satMod val="115000"/>
              </a:schemeClr>
            </a:gs>
          </a:gsLst>
          <a:path path="circle">
            <a:fillToRect l="100000" t="100000"/>
          </a:path>
          <a:tileRect r="-100000" b="-100000"/>
        </a:gradFill>
        <a:ln>
          <a:noFill/>
        </a:ln>
        <a:effectLst/>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4.xml><?xml version="1.0" encoding="utf-8"?>
<a:theme xmlns:a="http://schemas.openxmlformats.org/drawingml/2006/main" name="2_16x9_Warm_Template_Version_0.15">
  <a:themeElements>
    <a:clrScheme name="Cisco Warm Palette 2013">
      <a:dk1>
        <a:srgbClr val="000000"/>
      </a:dk1>
      <a:lt1>
        <a:srgbClr val="FFFFFF"/>
      </a:lt1>
      <a:dk2>
        <a:srgbClr val="272848"/>
      </a:dk2>
      <a:lt2>
        <a:srgbClr val="FFFFFF"/>
      </a:lt2>
      <a:accent1>
        <a:srgbClr val="272A48"/>
      </a:accent1>
      <a:accent2>
        <a:srgbClr val="52526D"/>
      </a:accent2>
      <a:accent3>
        <a:srgbClr val="A8A8B6"/>
      </a:accent3>
      <a:accent4>
        <a:srgbClr val="E64E25"/>
      </a:accent4>
      <a:accent5>
        <a:srgbClr val="C0353A"/>
      </a:accent5>
      <a:accent6>
        <a:srgbClr val="582D42"/>
      </a:accent6>
      <a:hlink>
        <a:srgbClr val="C0353A"/>
      </a:hlink>
      <a:folHlink>
        <a:srgbClr val="E64E25"/>
      </a:folHlink>
    </a:clrScheme>
    <a:fontScheme name="Cisco 2014">
      <a:majorFont>
        <a:latin typeface="CiscoSansTT ExtraLight"/>
        <a:ea typeface=""/>
        <a:cs typeface=""/>
      </a:majorFont>
      <a:minorFont>
        <a:latin typeface="CiscoSansT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adFill flip="none" rotWithShape="1">
          <a:gsLst>
            <a:gs pos="0">
              <a:schemeClr val="tx1">
                <a:lumMod val="60000"/>
                <a:lumOff val="40000"/>
                <a:shade val="30000"/>
                <a:satMod val="115000"/>
              </a:schemeClr>
            </a:gs>
            <a:gs pos="50000">
              <a:schemeClr val="tx1">
                <a:lumMod val="60000"/>
                <a:lumOff val="40000"/>
                <a:shade val="67500"/>
                <a:satMod val="115000"/>
              </a:schemeClr>
            </a:gs>
            <a:gs pos="100000">
              <a:schemeClr val="tx1">
                <a:lumMod val="60000"/>
                <a:lumOff val="40000"/>
                <a:shade val="100000"/>
                <a:satMod val="115000"/>
              </a:schemeClr>
            </a:gs>
          </a:gsLst>
          <a:path path="circle">
            <a:fillToRect l="100000" t="100000"/>
          </a:path>
          <a:tileRect r="-100000" b="-100000"/>
        </a:gradFill>
        <a:ln>
          <a:noFill/>
        </a:ln>
        <a:effectLst/>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11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6.xml><?xml version="1.0" encoding="utf-8"?>
<a:theme xmlns:a="http://schemas.openxmlformats.org/drawingml/2006/main" name="12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7.xml><?xml version="1.0" encoding="utf-8"?>
<a:theme xmlns:a="http://schemas.openxmlformats.org/drawingml/2006/main" name="13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8.xml><?xml version="1.0" encoding="utf-8"?>
<a:theme xmlns:a="http://schemas.openxmlformats.org/drawingml/2006/main" name="14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9.xml><?xml version="1.0" encoding="utf-8"?>
<a:theme xmlns:a="http://schemas.openxmlformats.org/drawingml/2006/main" name="15_Cisco Arial 16x9 template">
  <a:themeElements>
    <a:clrScheme name="Cisco 2010 Color Palette">
      <a:dk1>
        <a:srgbClr val="0096D6"/>
      </a:dk1>
      <a:lt1>
        <a:srgbClr val="FFFFFF"/>
      </a:lt1>
      <a:dk2>
        <a:srgbClr val="6DB344"/>
      </a:dk2>
      <a:lt2>
        <a:srgbClr val="FFFFFF"/>
      </a:lt2>
      <a:accent1>
        <a:srgbClr val="0096D6"/>
      </a:accent1>
      <a:accent2>
        <a:srgbClr val="6DB344"/>
      </a:accent2>
      <a:accent3>
        <a:srgbClr val="ABDFF0"/>
      </a:accent3>
      <a:accent4>
        <a:srgbClr val="008041"/>
      </a:accent4>
      <a:accent5>
        <a:srgbClr val="B7D333"/>
      </a:accent5>
      <a:accent6>
        <a:srgbClr val="652D89"/>
      </a:accent6>
      <a:hlink>
        <a:srgbClr val="3CBADC"/>
      </a:hlink>
      <a:folHlink>
        <a:srgbClr val="A6A8AB"/>
      </a:folHlink>
    </a:clrScheme>
    <a:fontScheme name="Cisco 2010_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96D6"/>
        </a:solidFill>
        <a:ln>
          <a:noFill/>
        </a:ln>
        <a:effectLst>
          <a:outerShdw blurRad="76200" dist="50800" dir="5400000" algn="ctr" rotWithShape="0">
            <a:srgbClr val="000000">
              <a:alpha val="27000"/>
            </a:srgbClr>
          </a:outerShdw>
        </a:effectLst>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docProps/app.xml><?xml version="1.0" encoding="utf-8"?>
<Properties xmlns="http://schemas.openxmlformats.org/officeDocument/2006/extended-properties" xmlns:vt="http://schemas.openxmlformats.org/officeDocument/2006/docPropsVTypes">
  <TotalTime>677</TotalTime>
  <Words>1359</Words>
  <Application>Microsoft Office PowerPoint</Application>
  <PresentationFormat>On-screen Show (4:3)</PresentationFormat>
  <Paragraphs>246</Paragraphs>
  <Slides>13</Slides>
  <Notes>10</Notes>
  <HiddenSlides>0</HiddenSlides>
  <MMClips>0</MMClips>
  <ScaleCrop>false</ScaleCrop>
  <HeadingPairs>
    <vt:vector size="4" baseType="variant">
      <vt:variant>
        <vt:lpstr>Theme</vt:lpstr>
      </vt:variant>
      <vt:variant>
        <vt:i4>19</vt:i4>
      </vt:variant>
      <vt:variant>
        <vt:lpstr>Slide Titles</vt:lpstr>
      </vt:variant>
      <vt:variant>
        <vt:i4>13</vt:i4>
      </vt:variant>
    </vt:vector>
  </HeadingPairs>
  <TitlesOfParts>
    <vt:vector size="32" baseType="lpstr">
      <vt:lpstr>Office Theme</vt:lpstr>
      <vt:lpstr>16x9_Warm_Template_Version_0.15</vt:lpstr>
      <vt:lpstr>1_16x9_Warm_Template_Version_0.15</vt:lpstr>
      <vt:lpstr>2_16x9_Warm_Template_Version_0.15</vt:lpstr>
      <vt:lpstr>11_Cisco Arial 16x9 template</vt:lpstr>
      <vt:lpstr>12_Cisco Arial 16x9 template</vt:lpstr>
      <vt:lpstr>13_Cisco Arial 16x9 template</vt:lpstr>
      <vt:lpstr>14_Cisco Arial 16x9 template</vt:lpstr>
      <vt:lpstr>15_Cisco Arial 16x9 template</vt:lpstr>
      <vt:lpstr>3_16x9_Warm_Template_Version_0.15</vt:lpstr>
      <vt:lpstr>4_16x9_Warm_Template_Version_0.15</vt:lpstr>
      <vt:lpstr>South PPT_SJ_Light_16x9_V3</vt:lpstr>
      <vt:lpstr>1_South PPT_SJ_Light_16x9_V3</vt:lpstr>
      <vt:lpstr>Cisco Arial 16x9 template</vt:lpstr>
      <vt:lpstr>1_Cisco Arial 16x9 template</vt:lpstr>
      <vt:lpstr>2_Cisco Arial 16x9 template</vt:lpstr>
      <vt:lpstr>3_Cisco Arial 16x9 template</vt:lpstr>
      <vt:lpstr>4_Cisco Arial 16x9 template</vt:lpstr>
      <vt:lpstr>13_16x9_Cool_Template_Version_0.15</vt:lpstr>
      <vt:lpstr>BE6000S Presentation CISCO</vt:lpstr>
      <vt:lpstr>PowerPoint Presentation</vt:lpstr>
      <vt:lpstr> Cisco Business Edition 6000 </vt:lpstr>
      <vt:lpstr>Cisco Business Edition 6000S  </vt:lpstr>
      <vt:lpstr>BE6000S Vue détaillée</vt:lpstr>
      <vt:lpstr>Les Applications BE6000S</vt:lpstr>
      <vt:lpstr>Cisco Unified Communication Manager</vt:lpstr>
      <vt:lpstr>Cisco Unity Connection Messagerie intégrée/unifiée</vt:lpstr>
      <vt:lpstr>Jabber  Plateforme de services</vt:lpstr>
      <vt:lpstr>Cisco IM &amp; Presence Jabber IM &amp; Presence disponibles pour tous</vt:lpstr>
      <vt:lpstr>Cisco Prime Collaboration Administration unifiée et simplifiée des réseaux voix et vidéo </vt:lpstr>
      <vt:lpstr>Interconnection des sites distants</vt:lpstr>
      <vt:lpstr>PowerPoint Presentation</vt:lpstr>
    </vt:vector>
  </TitlesOfParts>
  <Company>Cisco Systems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Francesco Prete</dc:creator>
  <cp:lastModifiedBy>Francesco Prete</cp:lastModifiedBy>
  <cp:revision>24</cp:revision>
  <dcterms:created xsi:type="dcterms:W3CDTF">2015-09-14T06:24:10Z</dcterms:created>
  <dcterms:modified xsi:type="dcterms:W3CDTF">2015-09-17T11:19:14Z</dcterms:modified>
</cp:coreProperties>
</file>