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2" r:id="rId1"/>
  </p:sldMasterIdLst>
  <p:notesMasterIdLst>
    <p:notesMasterId r:id="rId10"/>
  </p:notesMasterIdLst>
  <p:sldIdLst>
    <p:sldId id="637" r:id="rId2"/>
    <p:sldId id="666" r:id="rId3"/>
    <p:sldId id="667" r:id="rId4"/>
    <p:sldId id="668" r:id="rId5"/>
    <p:sldId id="669" r:id="rId6"/>
    <p:sldId id="670" r:id="rId7"/>
    <p:sldId id="640" r:id="rId8"/>
    <p:sldId id="646" r:id="rId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1pPr>
    <a:lvl2pPr marL="4572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2pPr>
    <a:lvl3pPr marL="9144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3pPr>
    <a:lvl4pPr marL="13716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4pPr>
    <a:lvl5pPr marL="1828800" algn="l" defTabSz="457200" rtl="0" fontAlgn="base">
      <a:spcBef>
        <a:spcPct val="0"/>
      </a:spcBef>
      <a:spcAft>
        <a:spcPct val="0"/>
      </a:spcAft>
      <a:defRPr kern="1200">
        <a:solidFill>
          <a:schemeClr val="tx1"/>
        </a:solidFill>
        <a:latin typeface="Arial" pitchFamily="1" charset="0"/>
        <a:ea typeface="ＭＳ Ｐゴシック" pitchFamily="1" charset="-128"/>
        <a:cs typeface="ＭＳ Ｐゴシック" pitchFamily="1" charset="-128"/>
      </a:defRPr>
    </a:lvl5pPr>
    <a:lvl6pPr marL="22860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6pPr>
    <a:lvl7pPr marL="27432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7pPr>
    <a:lvl8pPr marL="32004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8pPr>
    <a:lvl9pPr marL="3657600" algn="l" defTabSz="457200" rtl="0" eaLnBrk="1" latinLnBrk="0" hangingPunct="1">
      <a:defRPr kern="1200">
        <a:solidFill>
          <a:schemeClr val="tx1"/>
        </a:solidFill>
        <a:latin typeface="Arial" pitchFamily="1" charset="0"/>
        <a:ea typeface="ＭＳ Ｐゴシック" pitchFamily="1" charset="-128"/>
        <a:cs typeface="ＭＳ Ｐゴシック" pitchFamily="1" charset="-128"/>
      </a:defRPr>
    </a:lvl9pPr>
  </p:defaultTextStyle>
  <p:extLst>
    <p:ext uri="{521415D9-36F7-43E2-AB2F-B90AF26B5E84}">
      <p14:sectionLst xmlns:p14="http://schemas.microsoft.com/office/powerpoint/2010/main">
        <p14:section name="Default Section" id="{0B31E8A6-B59E-774A-9C62-60652890B107}">
          <p14:sldIdLst/>
        </p14:section>
        <p14:section name="Opening" id="{04066F75-2F15-F841-903A-48D160BDA0D1}">
          <p14:sldIdLst>
            <p14:sldId id="637"/>
          </p14:sldIdLst>
        </p14:section>
        <p14:section name="Agenda" id="{8EE6436C-6CF1-8B40-B428-B7ACDF849102}">
          <p14:sldIdLst>
            <p14:sldId id="666"/>
            <p14:sldId id="667"/>
            <p14:sldId id="668"/>
            <p14:sldId id="669"/>
            <p14:sldId id="670"/>
            <p14:sldId id="640"/>
          </p14:sldIdLst>
        </p14:section>
        <p14:section name="Content" id="{DE667E87-AE55-C146-8AB3-431B0D356EB6}">
          <p14:sldIdLst/>
        </p14:section>
        <p14:section name="Transition" id="{A55D411A-E6FB-B34C-B633-719494415E3A}">
          <p14:sldIdLst/>
        </p14:section>
        <p14:section name="Charts and Tables" id="{99BA6201-AFD8-194F-847B-A246F9477906}">
          <p14:sldIdLst/>
        </p14:section>
        <p14:section name="Thank You" id="{03842248-B8E1-2D40-A4B2-1A16723A1224}">
          <p14:sldIdLst>
            <p14:sldId id="646"/>
          </p14:sldIdLst>
        </p14:section>
      </p14:sectionLst>
    </p:ex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300"/>
    <a:srgbClr val="FFAE00"/>
    <a:srgbClr val="FF6600"/>
    <a:srgbClr val="004876"/>
    <a:srgbClr val="005D97"/>
    <a:srgbClr val="DF6A26"/>
    <a:srgbClr val="A6A741"/>
    <a:srgbClr val="87B5AC"/>
    <a:srgbClr val="D5D755"/>
    <a:srgbClr val="9FD5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448" autoAdjust="0"/>
    <p:restoredTop sz="98093" autoAdjust="0"/>
  </p:normalViewPr>
  <p:slideViewPr>
    <p:cSldViewPr snapToGrid="0" snapToObjects="1">
      <p:cViewPr>
        <p:scale>
          <a:sx n="139" d="100"/>
          <a:sy n="139" d="100"/>
        </p:scale>
        <p:origin x="-234" y="750"/>
      </p:cViewPr>
      <p:guideLst>
        <p:guide orient="horz" pos="707"/>
        <p:guide pos="50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71" d="100"/>
        <a:sy n="171" d="100"/>
      </p:scale>
      <p:origin x="0" y="102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2D7DACDE-8477-5E43-B17A-9FA623C4ADAA}" type="datetime1">
              <a:rPr lang="en-US"/>
              <a:pPr>
                <a:defRPr/>
              </a:pPr>
              <a:t>9/16/2015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9A5BED69-ED0B-B74B-9B77-B6A03253A3B3}" type="slidenum">
              <a:rPr lang="en-US"/>
              <a:pPr>
                <a:defRPr/>
              </a:pPr>
              <a:t>‹#›</a:t>
            </a:fld>
            <a:endParaRPr lang="en-US"/>
          </a:p>
        </p:txBody>
      </p:sp>
    </p:spTree>
    <p:extLst>
      <p:ext uri="{BB962C8B-B14F-4D97-AF65-F5344CB8AC3E}">
        <p14:creationId xmlns:p14="http://schemas.microsoft.com/office/powerpoint/2010/main" val="3234734262"/>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xfrm>
            <a:off x="1144588" y="685800"/>
            <a:ext cx="4572000" cy="3430588"/>
          </a:xfrm>
          <a:ln/>
        </p:spPr>
      </p:sp>
      <p:sp>
        <p:nvSpPr>
          <p:cNvPr id="33795" name="Rectangle 3"/>
          <p:cNvSpPr>
            <a:spLocks noGrp="1" noChangeArrowheads="1"/>
          </p:cNvSpPr>
          <p:nvPr>
            <p:ph type="body" idx="1"/>
          </p:nvPr>
        </p:nvSpPr>
        <p:spPr>
          <a:xfrm>
            <a:off x="915295" y="4345216"/>
            <a:ext cx="5027414" cy="4113893"/>
          </a:xfrm>
          <a:noFill/>
          <a:ln/>
        </p:spPr>
        <p:txBody>
          <a:bodyPr lIns="91387" tIns="45693" rIns="91387" bIns="45693"/>
          <a:lstStyle/>
          <a:p>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smtClean="0"/>
              <a:t>Make networks mobility-defined instead</a:t>
            </a:r>
            <a:r>
              <a:rPr lang="en-US" baseline="0" dirty="0" smtClean="0"/>
              <a:t> of fixed</a:t>
            </a:r>
            <a:endParaRPr lang="en-US" dirty="0" smtClean="0"/>
          </a:p>
        </p:txBody>
      </p:sp>
      <p:sp>
        <p:nvSpPr>
          <p:cNvPr id="4" name="Slide Number Placeholder 3"/>
          <p:cNvSpPr>
            <a:spLocks noGrp="1"/>
          </p:cNvSpPr>
          <p:nvPr>
            <p:ph type="sldNum" sz="quarter" idx="10"/>
          </p:nvPr>
        </p:nvSpPr>
        <p:spPr/>
        <p:txBody>
          <a:bodyPr/>
          <a:lstStyle/>
          <a:p>
            <a:fld id="{3EF17663-FC09-473C-81BD-E9A80236EEA7}"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7693850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efault Title Slid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Title 2"/>
          <p:cNvSpPr>
            <a:spLocks noGrp="1" noChangeArrowheads="1"/>
          </p:cNvSpPr>
          <p:nvPr>
            <p:ph type="title" hasCustomPrompt="1"/>
          </p:nvPr>
        </p:nvSpPr>
        <p:spPr>
          <a:xfrm>
            <a:off x="346443" y="1281799"/>
            <a:ext cx="8374225" cy="1485465"/>
          </a:xfrm>
          <a:prstGeom prst="rect">
            <a:avLst/>
          </a:prstGeom>
        </p:spPr>
        <p:txBody>
          <a:bodyPr anchor="t"/>
          <a:lstStyle>
            <a:lvl1pPr algn="l">
              <a:lnSpc>
                <a:spcPct val="100000"/>
              </a:lnSpc>
              <a:defRPr sz="3200" b="0" i="0" cap="none" baseline="0">
                <a:solidFill>
                  <a:srgbClr val="FFFFFF"/>
                </a:solidFill>
                <a:latin typeface="Arial"/>
                <a:cs typeface="Arial"/>
              </a:defRPr>
            </a:lvl1pPr>
          </a:lstStyle>
          <a:p>
            <a:r>
              <a:rPr lang="en-US" dirty="0" smtClean="0"/>
              <a:t>HEADLINE</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4324" y="101454"/>
            <a:ext cx="1792224" cy="1088136"/>
          </a:xfrm>
          <a:prstGeom prst="rect">
            <a:avLst/>
          </a:prstGeom>
        </p:spPr>
      </p:pic>
      <p:sp>
        <p:nvSpPr>
          <p:cNvPr id="5" name="Text Box 15"/>
          <p:cNvSpPr txBox="1">
            <a:spLocks noChangeArrowheads="1"/>
          </p:cNvSpPr>
          <p:nvPr userDrawn="1"/>
        </p:nvSpPr>
        <p:spPr bwMode="auto">
          <a:xfrm>
            <a:off x="120130" y="6414478"/>
            <a:ext cx="2086713" cy="307724"/>
          </a:xfrm>
          <a:prstGeom prst="rect">
            <a:avLst/>
          </a:prstGeom>
          <a:noFill/>
          <a:ln w="9525">
            <a:noFill/>
            <a:miter lim="800000"/>
            <a:headEnd/>
            <a:tailEnd/>
          </a:ln>
        </p:spPr>
        <p:txBody>
          <a:bodyPr wrap="square" lIns="91388" tIns="45694" rIns="91388" bIns="45694">
            <a:spAutoFit/>
          </a:bodyPr>
          <a:lstStyle/>
          <a:p>
            <a:pPr marL="0" indent="0" eaLnBrk="0" hangingPunct="0">
              <a:lnSpc>
                <a:spcPct val="100000"/>
              </a:lnSpc>
              <a:spcBef>
                <a:spcPts val="0"/>
              </a:spcBef>
              <a:spcAft>
                <a:spcPts val="0"/>
              </a:spcAft>
              <a:defRPr/>
            </a:pPr>
            <a:r>
              <a:rPr lang="en-US" sz="600" dirty="0">
                <a:solidFill>
                  <a:schemeClr val="bg1"/>
                </a:solidFill>
                <a:cs typeface="Arial" charset="0"/>
              </a:rPr>
              <a:t>CONFIDENTIAL </a:t>
            </a:r>
            <a:r>
              <a:rPr lang="en-US" sz="600" dirty="0" smtClean="0">
                <a:solidFill>
                  <a:schemeClr val="bg1"/>
                </a:solidFill>
                <a:cs typeface="Arial" charset="0"/>
              </a:rPr>
              <a:t>© </a:t>
            </a:r>
            <a:r>
              <a:rPr lang="en-US" sz="600" dirty="0">
                <a:solidFill>
                  <a:schemeClr val="bg1"/>
                </a:solidFill>
                <a:cs typeface="Arial" charset="0"/>
              </a:rPr>
              <a:t>Copyright </a:t>
            </a:r>
            <a:r>
              <a:rPr lang="en-US" sz="600" dirty="0" smtClean="0">
                <a:solidFill>
                  <a:schemeClr val="bg1"/>
                </a:solidFill>
                <a:cs typeface="Arial" charset="0"/>
              </a:rPr>
              <a:t>2015. </a:t>
            </a:r>
          </a:p>
          <a:p>
            <a:pPr marL="0" indent="0" eaLnBrk="0" hangingPunct="0">
              <a:lnSpc>
                <a:spcPct val="100000"/>
              </a:lnSpc>
              <a:spcBef>
                <a:spcPts val="0"/>
              </a:spcBef>
              <a:spcAft>
                <a:spcPts val="0"/>
              </a:spcAft>
              <a:defRPr/>
            </a:pPr>
            <a:r>
              <a:rPr lang="en-US" sz="600" dirty="0" smtClean="0">
                <a:solidFill>
                  <a:schemeClr val="bg1"/>
                </a:solidFill>
                <a:cs typeface="Arial" charset="0"/>
              </a:rPr>
              <a:t>Aruba Networks</a:t>
            </a:r>
            <a:r>
              <a:rPr lang="en-US" sz="600" baseline="0" dirty="0" smtClean="0">
                <a:solidFill>
                  <a:schemeClr val="bg1"/>
                </a:solidFill>
                <a:cs typeface="Arial" charset="0"/>
              </a:rPr>
              <a:t> </a:t>
            </a:r>
            <a:r>
              <a:rPr lang="en-US" sz="600" dirty="0" smtClean="0">
                <a:solidFill>
                  <a:schemeClr val="bg1"/>
                </a:solidFill>
                <a:cs typeface="Arial" charset="0"/>
              </a:rPr>
              <a:t>–</a:t>
            </a:r>
            <a:r>
              <a:rPr lang="en-US" sz="800" dirty="0" smtClean="0">
                <a:solidFill>
                  <a:schemeClr val="bg1"/>
                </a:solidFill>
                <a:cs typeface="Arial" charset="0"/>
              </a:rPr>
              <a:t> </a:t>
            </a:r>
            <a:r>
              <a:rPr lang="en-US" sz="600" dirty="0" smtClean="0">
                <a:solidFill>
                  <a:schemeClr val="bg1"/>
                </a:solidFill>
                <a:cs typeface="Arial" charset="0"/>
              </a:rPr>
              <a:t>an</a:t>
            </a:r>
            <a:r>
              <a:rPr lang="en-US" sz="600" baseline="0" dirty="0" smtClean="0">
                <a:solidFill>
                  <a:schemeClr val="bg1"/>
                </a:solidFill>
                <a:cs typeface="Arial" charset="0"/>
              </a:rPr>
              <a:t> HP Company</a:t>
            </a:r>
            <a:r>
              <a:rPr lang="en-US" sz="600" dirty="0" smtClean="0">
                <a:solidFill>
                  <a:schemeClr val="bg1"/>
                </a:solidFill>
                <a:cs typeface="Arial" charset="0"/>
              </a:rPr>
              <a:t>. All </a:t>
            </a:r>
            <a:r>
              <a:rPr lang="en-US" sz="600" dirty="0">
                <a:solidFill>
                  <a:schemeClr val="bg1"/>
                </a:solidFill>
                <a:cs typeface="Arial" charset="0"/>
              </a:rPr>
              <a:t>rights </a:t>
            </a:r>
            <a:r>
              <a:rPr lang="en-US" sz="600" dirty="0" smtClean="0">
                <a:solidFill>
                  <a:schemeClr val="bg1"/>
                </a:solidFill>
                <a:cs typeface="Arial" charset="0"/>
              </a:rPr>
              <a:t>reserved.</a:t>
            </a:r>
            <a:endParaRPr lang="en-US" sz="600" dirty="0">
              <a:solidFill>
                <a:schemeClr val="bg1"/>
              </a:solidFill>
              <a:cs typeface="Arial" charset="0"/>
            </a:endParaRPr>
          </a:p>
        </p:txBody>
      </p:sp>
      <p:sp>
        <p:nvSpPr>
          <p:cNvPr id="7" name="Text Placeholder 10"/>
          <p:cNvSpPr>
            <a:spLocks noGrp="1"/>
          </p:cNvSpPr>
          <p:nvPr>
            <p:ph type="body" sz="quarter" idx="11" hasCustomPrompt="1"/>
          </p:nvPr>
        </p:nvSpPr>
        <p:spPr>
          <a:xfrm>
            <a:off x="356603" y="2051647"/>
            <a:ext cx="8364065" cy="553944"/>
          </a:xfrm>
          <a:prstGeom prst="rect">
            <a:avLst/>
          </a:prstGeom>
        </p:spPr>
        <p:txBody>
          <a:bodyPr anchor="ctr">
            <a:noAutofit/>
          </a:bodyPr>
          <a:lstStyle>
            <a:lvl1pPr marL="0" indent="0">
              <a:buNone/>
              <a:defRPr sz="2400" b="0">
                <a:solidFill>
                  <a:schemeClr val="bg1"/>
                </a:solidFill>
              </a:defRPr>
            </a:lvl1pPr>
          </a:lstStyle>
          <a:p>
            <a:pPr lvl="0"/>
            <a:r>
              <a:rPr lang="en-US" dirty="0" smtClean="0"/>
              <a:t>SUBHEAD</a:t>
            </a:r>
          </a:p>
        </p:txBody>
      </p:sp>
      <p:sp>
        <p:nvSpPr>
          <p:cNvPr id="9" name="TextBox 8"/>
          <p:cNvSpPr txBox="1"/>
          <p:nvPr userDrawn="1"/>
        </p:nvSpPr>
        <p:spPr>
          <a:xfrm>
            <a:off x="3671864" y="588947"/>
            <a:ext cx="184666" cy="369332"/>
          </a:xfrm>
          <a:prstGeom prst="rect">
            <a:avLst/>
          </a:prstGeom>
          <a:noFill/>
        </p:spPr>
        <p:txBody>
          <a:bodyPr wrap="none" rtlCol="0">
            <a:spAutoFit/>
          </a:bodyPr>
          <a:lstStyle/>
          <a:p>
            <a:endParaRPr lang="en-US" dirty="0"/>
          </a:p>
        </p:txBody>
      </p:sp>
      <p:sp>
        <p:nvSpPr>
          <p:cNvPr id="12" name="Text Placeholder 10"/>
          <p:cNvSpPr>
            <a:spLocks noGrp="1"/>
          </p:cNvSpPr>
          <p:nvPr>
            <p:ph type="body" sz="quarter" idx="12" hasCustomPrompt="1"/>
          </p:nvPr>
        </p:nvSpPr>
        <p:spPr>
          <a:xfrm>
            <a:off x="346442" y="2511545"/>
            <a:ext cx="1929398"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Time and Date</a:t>
            </a:r>
          </a:p>
        </p:txBody>
      </p:sp>
      <p:sp>
        <p:nvSpPr>
          <p:cNvPr id="13" name="Text Placeholder 10"/>
          <p:cNvSpPr>
            <a:spLocks noGrp="1"/>
          </p:cNvSpPr>
          <p:nvPr>
            <p:ph type="body" sz="quarter" idx="13" hasCustomPrompt="1"/>
          </p:nvPr>
        </p:nvSpPr>
        <p:spPr>
          <a:xfrm>
            <a:off x="346442" y="3104213"/>
            <a:ext cx="7624320"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Disclaimer</a:t>
            </a:r>
          </a:p>
        </p:txBody>
      </p:sp>
      <p:cxnSp>
        <p:nvCxnSpPr>
          <p:cNvPr id="10" name="Straight Connector 9"/>
          <p:cNvCxnSpPr/>
          <p:nvPr userDrawn="1"/>
        </p:nvCxnSpPr>
        <p:spPr bwMode="auto">
          <a:xfrm flipV="1">
            <a:off x="2092960" y="3283891"/>
            <a:ext cx="7051040" cy="3589984"/>
          </a:xfrm>
          <a:prstGeom prst="line">
            <a:avLst/>
          </a:prstGeom>
          <a:solidFill>
            <a:schemeClr val="accent1"/>
          </a:solidFill>
          <a:ln w="22225" cap="flat" cmpd="sng" algn="ctr">
            <a:solidFill>
              <a:schemeClr val="bg1"/>
            </a:solidFill>
            <a:prstDash val="solid"/>
            <a:round/>
            <a:headEnd type="none" w="med" len="med"/>
            <a:tailEnd type="none" w="med" len="med"/>
          </a:ln>
          <a:effectLst/>
        </p:spPr>
      </p:cxnSp>
      <p:cxnSp>
        <p:nvCxnSpPr>
          <p:cNvPr id="11" name="Straight Connector 10"/>
          <p:cNvCxnSpPr/>
          <p:nvPr userDrawn="1"/>
        </p:nvCxnSpPr>
        <p:spPr bwMode="auto">
          <a:xfrm>
            <a:off x="0" y="5882640"/>
            <a:ext cx="7724775" cy="991235"/>
          </a:xfrm>
          <a:prstGeom prst="line">
            <a:avLst/>
          </a:prstGeom>
          <a:solidFill>
            <a:schemeClr val="accent1"/>
          </a:solidFill>
          <a:ln w="22225" cap="flat" cmpd="sng" algn="ctr">
            <a:solidFill>
              <a:srgbClr val="9FD5CA"/>
            </a:solidFill>
            <a:prstDash val="solid"/>
            <a:round/>
            <a:headEnd type="none" w="med" len="med"/>
            <a:tailEnd type="none" w="med" len="med"/>
          </a:ln>
          <a:effectLst/>
        </p:spPr>
      </p:cxnSp>
    </p:spTree>
    <p:extLst>
      <p:ext uri="{BB962C8B-B14F-4D97-AF65-F5344CB8AC3E}">
        <p14:creationId xmlns:p14="http://schemas.microsoft.com/office/powerpoint/2010/main" val="178757702"/>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Orange header_Left Colum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10" name="Content Placeholder 2"/>
          <p:cNvSpPr>
            <a:spLocks noGrp="1"/>
          </p:cNvSpPr>
          <p:nvPr>
            <p:ph sz="half" idx="15"/>
          </p:nvPr>
        </p:nvSpPr>
        <p:spPr>
          <a:xfrm>
            <a:off x="439184" y="1258706"/>
            <a:ext cx="4019929"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2" name="Straight Connector 11"/>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19" name="TextBox 18"/>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1702265589"/>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range header_Right Column">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0"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12" name="Content Placeholder 2"/>
          <p:cNvSpPr>
            <a:spLocks noGrp="1"/>
          </p:cNvSpPr>
          <p:nvPr>
            <p:ph sz="half" idx="16"/>
          </p:nvPr>
        </p:nvSpPr>
        <p:spPr>
          <a:xfrm>
            <a:off x="4699001" y="1258698"/>
            <a:ext cx="4047072"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1" name="Straight Connector 10"/>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16" name="TextBox 15"/>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783711953"/>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range Header_No Placeholder">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9" name="Straight Connector 8"/>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13" name="TextBox 12"/>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337746048"/>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Agenda Page ">
    <p:spTree>
      <p:nvGrpSpPr>
        <p:cNvPr id="1" name=""/>
        <p:cNvGrpSpPr/>
        <p:nvPr/>
      </p:nvGrpSpPr>
      <p:grpSpPr>
        <a:xfrm>
          <a:off x="0" y="0"/>
          <a:ext cx="0" cy="0"/>
          <a:chOff x="0" y="0"/>
          <a:chExt cx="0" cy="0"/>
        </a:xfrm>
      </p:grpSpPr>
      <p:sp>
        <p:nvSpPr>
          <p:cNvPr id="2" name="Rectangle 1"/>
          <p:cNvSpPr/>
          <p:nvPr userDrawn="1"/>
        </p:nvSpPr>
        <p:spPr bwMode="auto">
          <a:xfrm>
            <a:off x="0" y="0"/>
            <a:ext cx="9144000" cy="1044423"/>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cxnSp>
        <p:nvCxnSpPr>
          <p:cNvPr id="27" name="Straight Connector 26"/>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8" name="Text Placeholder 9"/>
          <p:cNvSpPr>
            <a:spLocks noGrp="1"/>
          </p:cNvSpPr>
          <p:nvPr>
            <p:ph type="body" sz="quarter" idx="11" hasCustomPrompt="1"/>
          </p:nvPr>
        </p:nvSpPr>
        <p:spPr>
          <a:xfrm>
            <a:off x="499534" y="1445891"/>
            <a:ext cx="8213799" cy="2822355"/>
          </a:xfrm>
          <a:prstGeom prst="rect">
            <a:avLst/>
          </a:prstGeom>
        </p:spPr>
        <p:txBody>
          <a:bodyPr vert="horz"/>
          <a:lstStyle>
            <a:lvl1pPr>
              <a:buClr>
                <a:srgbClr val="DF6A26"/>
              </a:buClr>
              <a:buFont typeface="Arial"/>
              <a:buChar char="•"/>
              <a:defRPr baseline="0"/>
            </a:lvl1pPr>
          </a:lstStyle>
          <a:p>
            <a:pPr lvl="0"/>
            <a:r>
              <a:rPr lang="en-US" dirty="0" smtClean="0"/>
              <a:t>Item 1</a:t>
            </a:r>
          </a:p>
          <a:p>
            <a:pPr lvl="0"/>
            <a:r>
              <a:rPr lang="en-US" dirty="0" smtClean="0"/>
              <a:t>Item 2</a:t>
            </a:r>
          </a:p>
          <a:p>
            <a:pPr lvl="0"/>
            <a:r>
              <a:rPr lang="en-US" dirty="0" smtClean="0"/>
              <a:t>Item 3</a:t>
            </a:r>
            <a:endParaRPr lang="en-US" dirty="0"/>
          </a:p>
        </p:txBody>
      </p:sp>
      <p:cxnSp>
        <p:nvCxnSpPr>
          <p:cNvPr id="12" name="Straight Connector 11"/>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18" name="TextBox 17"/>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3256209780"/>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Content Page_one column">
    <p:spTree>
      <p:nvGrpSpPr>
        <p:cNvPr id="1" name=""/>
        <p:cNvGrpSpPr/>
        <p:nvPr/>
      </p:nvGrpSpPr>
      <p:grpSpPr>
        <a:xfrm>
          <a:off x="0" y="0"/>
          <a:ext cx="0" cy="0"/>
          <a:chOff x="0" y="0"/>
          <a:chExt cx="0" cy="0"/>
        </a:xfrm>
      </p:grpSpPr>
      <p:sp>
        <p:nvSpPr>
          <p:cNvPr id="2" name="Rectangle 1"/>
          <p:cNvSpPr/>
          <p:nvPr userDrawn="1"/>
        </p:nvSpPr>
        <p:spPr bwMode="auto">
          <a:xfrm>
            <a:off x="0" y="0"/>
            <a:ext cx="9144000" cy="1044423"/>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7" name="Straight Connector 16"/>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sp>
        <p:nvSpPr>
          <p:cNvPr id="10" name="Text Placeholder 15"/>
          <p:cNvSpPr>
            <a:spLocks noGrp="1"/>
          </p:cNvSpPr>
          <p:nvPr>
            <p:ph type="body" sz="quarter" idx="10" hasCustomPrompt="1"/>
          </p:nvPr>
        </p:nvSpPr>
        <p:spPr>
          <a:xfrm>
            <a:off x="445180" y="1521265"/>
            <a:ext cx="7543800" cy="4224580"/>
          </a:xfrm>
          <a:prstGeom prst="rect">
            <a:avLst/>
          </a:prstGeom>
        </p:spPr>
        <p:txBody>
          <a:bodyPr/>
          <a:lstStyle>
            <a:lvl1pPr marL="233363" marR="0" indent="-233363" algn="l" defTabSz="914400" rtl="0" eaLnBrk="0" fontAlgn="base" latinLnBrk="0" hangingPunct="0">
              <a:lnSpc>
                <a:spcPct val="100000"/>
              </a:lnSpc>
              <a:spcBef>
                <a:spcPts val="0"/>
              </a:spcBef>
              <a:spcAft>
                <a:spcPts val="600"/>
              </a:spcAft>
              <a:buClr>
                <a:srgbClr val="FF9933"/>
              </a:buClr>
              <a:buSzTx/>
              <a:buFontTx/>
              <a:buChar char="•"/>
              <a:tabLst/>
              <a:defRPr sz="2400" baseline="0">
                <a:solidFill>
                  <a:schemeClr val="tx1"/>
                </a:solidFill>
              </a:defRPr>
            </a:lvl1pPr>
            <a:lvl2pPr>
              <a:lnSpc>
                <a:spcPct val="100000"/>
              </a:lnSpc>
              <a:spcBef>
                <a:spcPts val="0"/>
              </a:spcBef>
              <a:spcAft>
                <a:spcPts val="600"/>
              </a:spcAft>
              <a:defRPr>
                <a:solidFill>
                  <a:schemeClr val="bg2">
                    <a:lumMod val="75000"/>
                  </a:schemeClr>
                </a:solidFill>
              </a:defRPr>
            </a:lvl2pPr>
            <a:lvl3pPr indent="-246063">
              <a:lnSpc>
                <a:spcPct val="100000"/>
              </a:lnSpc>
              <a:spcBef>
                <a:spcPts val="0"/>
              </a:spcBef>
              <a:spcAft>
                <a:spcPts val="600"/>
              </a:spcAft>
              <a:defRPr>
                <a:solidFill>
                  <a:schemeClr val="bg2">
                    <a:lumMod val="75000"/>
                  </a:schemeClr>
                </a:solidFill>
              </a:defRPr>
            </a:lvl3pPr>
          </a:lstStyle>
          <a:p>
            <a:pPr marL="0" indent="0">
              <a:lnSpc>
                <a:spcPct val="100000"/>
              </a:lnSpc>
              <a:spcBef>
                <a:spcPts val="0"/>
              </a:spcBef>
              <a:spcAft>
                <a:spcPts val="1800"/>
              </a:spcAft>
              <a:buFontTx/>
              <a:buNone/>
              <a:defRPr/>
            </a:pPr>
            <a:r>
              <a:rPr lang="en-US" dirty="0" smtClean="0">
                <a:latin typeface="Arial" charset="0"/>
                <a:cs typeface="Arial" charset="0"/>
              </a:rPr>
              <a:t>Sub headline is 24 pt Arial bold, Text 1</a:t>
            </a:r>
          </a:p>
          <a:p>
            <a:pPr marL="233363" indent="-233363">
              <a:lnSpc>
                <a:spcPct val="100000"/>
              </a:lnSpc>
              <a:spcBef>
                <a:spcPts val="0"/>
              </a:spcBef>
              <a:spcAft>
                <a:spcPts val="600"/>
              </a:spcAft>
              <a:buFontTx/>
              <a:buChar char="•"/>
              <a:defRPr/>
            </a:pPr>
            <a:r>
              <a:rPr lang="en-US" dirty="0" smtClean="0">
                <a:solidFill>
                  <a:srgbClr val="000000"/>
                </a:solidFill>
                <a:latin typeface="Arial" charset="0"/>
                <a:cs typeface="Arial" charset="0"/>
              </a:rPr>
              <a:t>First-level bullet is 24 pt Arial bold</a:t>
            </a:r>
          </a:p>
          <a:p>
            <a:pPr lvl="1">
              <a:lnSpc>
                <a:spcPct val="100000"/>
              </a:lnSpc>
              <a:spcBef>
                <a:spcPts val="0"/>
              </a:spcBef>
              <a:spcAft>
                <a:spcPts val="600"/>
              </a:spcAft>
              <a:defRPr/>
            </a:pPr>
            <a:r>
              <a:rPr lang="en-US" dirty="0" smtClean="0">
                <a:solidFill>
                  <a:srgbClr val="595959"/>
                </a:solidFill>
                <a:latin typeface="Arial" charset="0"/>
                <a:cs typeface="Arial" charset="0"/>
              </a:rPr>
              <a:t>Second-level bullet is 20 pt Arial, Text 1 lighter 35%</a:t>
            </a:r>
          </a:p>
          <a:p>
            <a:pPr lvl="2" indent="-246063">
              <a:lnSpc>
                <a:spcPct val="100000"/>
              </a:lnSpc>
              <a:spcBef>
                <a:spcPts val="0"/>
              </a:spcBef>
              <a:spcAft>
                <a:spcPts val="600"/>
              </a:spcAft>
              <a:defRPr/>
            </a:pPr>
            <a:r>
              <a:rPr lang="en-US" dirty="0" smtClean="0">
                <a:solidFill>
                  <a:srgbClr val="595959"/>
                </a:solidFill>
                <a:latin typeface="Arial" charset="0"/>
                <a:cs typeface="Arial" charset="0"/>
              </a:rPr>
              <a:t>Third-level bullet is 18 pt Arial, Text 1 lighter 35%</a:t>
            </a:r>
          </a:p>
          <a:p>
            <a:pPr marL="233363" indent="-233363">
              <a:lnSpc>
                <a:spcPct val="100000"/>
              </a:lnSpc>
              <a:spcBef>
                <a:spcPts val="0"/>
              </a:spcBef>
              <a:spcAft>
                <a:spcPts val="600"/>
              </a:spcAft>
              <a:buFontTx/>
              <a:buChar char="•"/>
              <a:defRPr/>
            </a:pPr>
            <a:r>
              <a:rPr lang="en-US" dirty="0" smtClean="0">
                <a:latin typeface="Arial" charset="0"/>
                <a:cs typeface="Arial" charset="0"/>
              </a:rPr>
              <a:t>First-level bullet is 24 pt Arial bold</a:t>
            </a:r>
          </a:p>
          <a:p>
            <a:pPr lvl="1">
              <a:lnSpc>
                <a:spcPct val="100000"/>
              </a:lnSpc>
              <a:spcBef>
                <a:spcPts val="0"/>
              </a:spcBef>
              <a:spcAft>
                <a:spcPts val="600"/>
              </a:spcAft>
              <a:defRPr/>
            </a:pPr>
            <a:r>
              <a:rPr lang="en-US" dirty="0" smtClean="0">
                <a:solidFill>
                  <a:srgbClr val="595959"/>
                </a:solidFill>
                <a:latin typeface="Arial" charset="0"/>
                <a:cs typeface="Arial" charset="0"/>
              </a:rPr>
              <a:t>Second-level bullet is 20 pt Arial, Text 1 lighter 35%</a:t>
            </a:r>
          </a:p>
          <a:p>
            <a:pPr lvl="1">
              <a:lnSpc>
                <a:spcPct val="100000"/>
              </a:lnSpc>
              <a:spcBef>
                <a:spcPts val="0"/>
              </a:spcBef>
              <a:spcAft>
                <a:spcPts val="600"/>
              </a:spcAft>
              <a:defRPr/>
            </a:pPr>
            <a:r>
              <a:rPr lang="en-US" dirty="0" smtClean="0">
                <a:solidFill>
                  <a:srgbClr val="595959"/>
                </a:solidFill>
                <a:latin typeface="Arial" charset="0"/>
                <a:cs typeface="Arial" charset="0"/>
              </a:rPr>
              <a:t>Second-level bullet is 20 pt Arial, Text 1 lighter 35%</a:t>
            </a:r>
          </a:p>
          <a:p>
            <a:pPr lvl="2" indent="-246063">
              <a:lnSpc>
                <a:spcPct val="100000"/>
              </a:lnSpc>
              <a:spcBef>
                <a:spcPts val="0"/>
              </a:spcBef>
              <a:spcAft>
                <a:spcPts val="600"/>
              </a:spcAft>
              <a:defRPr/>
            </a:pPr>
            <a:r>
              <a:rPr lang="en-US" dirty="0" smtClean="0">
                <a:solidFill>
                  <a:srgbClr val="595959"/>
                </a:solidFill>
                <a:latin typeface="Arial" charset="0"/>
                <a:cs typeface="Arial" charset="0"/>
              </a:rPr>
              <a:t>Third-level bullet is 18 pt Arial, Text 1 lighter 35%</a:t>
            </a:r>
          </a:p>
          <a:p>
            <a:pPr lvl="2">
              <a:lnSpc>
                <a:spcPct val="100000"/>
              </a:lnSpc>
              <a:spcBef>
                <a:spcPts val="0"/>
              </a:spcBef>
              <a:spcAft>
                <a:spcPts val="600"/>
              </a:spcAft>
              <a:defRPr/>
            </a:pPr>
            <a:r>
              <a:rPr lang="en-US" dirty="0" smtClean="0">
                <a:solidFill>
                  <a:srgbClr val="595959"/>
                </a:solidFill>
                <a:latin typeface="Arial" charset="0"/>
                <a:cs typeface="Arial" charset="0"/>
              </a:rPr>
              <a:t>Third-level bullet is 18 pt Arial, Text 1 lighter 35%</a:t>
            </a:r>
          </a:p>
          <a:p>
            <a:pPr lvl="2"/>
            <a:endParaRPr lang="en-US" dirty="0" smtClean="0"/>
          </a:p>
        </p:txBody>
      </p:sp>
      <p:cxnSp>
        <p:nvCxnSpPr>
          <p:cNvPr id="14" name="Straight Connector 13"/>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Rectangle 17"/>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20" name="TextBox 19"/>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3363721241"/>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_two column">
    <p:spTree>
      <p:nvGrpSpPr>
        <p:cNvPr id="1" name=""/>
        <p:cNvGrpSpPr/>
        <p:nvPr/>
      </p:nvGrpSpPr>
      <p:grpSpPr>
        <a:xfrm>
          <a:off x="0" y="0"/>
          <a:ext cx="0" cy="0"/>
          <a:chOff x="0" y="0"/>
          <a:chExt cx="0" cy="0"/>
        </a:xfrm>
      </p:grpSpPr>
      <p:sp>
        <p:nvSpPr>
          <p:cNvPr id="2" name="Rectangle 1"/>
          <p:cNvSpPr/>
          <p:nvPr userDrawn="1"/>
        </p:nvSpPr>
        <p:spPr bwMode="auto">
          <a:xfrm>
            <a:off x="0" y="0"/>
            <a:ext cx="9144000" cy="1044423"/>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8" name="Straight Connector 17"/>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sz="half" idx="15"/>
          </p:nvPr>
        </p:nvSpPr>
        <p:spPr>
          <a:xfrm>
            <a:off x="439184" y="1258706"/>
            <a:ext cx="4019929"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0" name="Content Placeholder 2"/>
          <p:cNvSpPr>
            <a:spLocks noGrp="1"/>
          </p:cNvSpPr>
          <p:nvPr>
            <p:ph sz="half" idx="16"/>
          </p:nvPr>
        </p:nvSpPr>
        <p:spPr>
          <a:xfrm>
            <a:off x="4699001" y="1258698"/>
            <a:ext cx="4047072"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5" name="Straight Connector 14"/>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22" name="TextBox 21"/>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1200688199"/>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_left column">
    <p:spTree>
      <p:nvGrpSpPr>
        <p:cNvPr id="1" name=""/>
        <p:cNvGrpSpPr/>
        <p:nvPr/>
      </p:nvGrpSpPr>
      <p:grpSpPr>
        <a:xfrm>
          <a:off x="0" y="0"/>
          <a:ext cx="0" cy="0"/>
          <a:chOff x="0" y="0"/>
          <a:chExt cx="0" cy="0"/>
        </a:xfrm>
      </p:grpSpPr>
      <p:sp>
        <p:nvSpPr>
          <p:cNvPr id="2" name="Rectangle 1"/>
          <p:cNvSpPr/>
          <p:nvPr userDrawn="1"/>
        </p:nvSpPr>
        <p:spPr bwMode="auto">
          <a:xfrm>
            <a:off x="0" y="0"/>
            <a:ext cx="9144000" cy="1044423"/>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4" name="Straight Connector 13"/>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sp>
        <p:nvSpPr>
          <p:cNvPr id="18" name="Content Placeholder 2"/>
          <p:cNvSpPr>
            <a:spLocks noGrp="1"/>
          </p:cNvSpPr>
          <p:nvPr>
            <p:ph sz="half" idx="15"/>
          </p:nvPr>
        </p:nvSpPr>
        <p:spPr>
          <a:xfrm>
            <a:off x="439184" y="1258706"/>
            <a:ext cx="4019929"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5" name="Straight Connector 14"/>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20" name="TextBox 19"/>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2668445"/>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ent Page_right column">
    <p:spTree>
      <p:nvGrpSpPr>
        <p:cNvPr id="1" name=""/>
        <p:cNvGrpSpPr/>
        <p:nvPr/>
      </p:nvGrpSpPr>
      <p:grpSpPr>
        <a:xfrm>
          <a:off x="0" y="0"/>
          <a:ext cx="0" cy="0"/>
          <a:chOff x="0" y="0"/>
          <a:chExt cx="0" cy="0"/>
        </a:xfrm>
      </p:grpSpPr>
      <p:sp>
        <p:nvSpPr>
          <p:cNvPr id="2" name="Rectangle 1"/>
          <p:cNvSpPr/>
          <p:nvPr userDrawn="1"/>
        </p:nvSpPr>
        <p:spPr bwMode="auto">
          <a:xfrm>
            <a:off x="0" y="0"/>
            <a:ext cx="9144000" cy="1044423"/>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4" name="Straight Connector 13"/>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sp>
        <p:nvSpPr>
          <p:cNvPr id="19" name="Content Placeholder 2"/>
          <p:cNvSpPr>
            <a:spLocks noGrp="1"/>
          </p:cNvSpPr>
          <p:nvPr>
            <p:ph sz="half" idx="16"/>
          </p:nvPr>
        </p:nvSpPr>
        <p:spPr>
          <a:xfrm>
            <a:off x="4699001" y="1258698"/>
            <a:ext cx="4047072"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5" name="Straight Connector 14"/>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20" name="TextBox 19"/>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2668445"/>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Content Page_No Placeholder">
    <p:spTree>
      <p:nvGrpSpPr>
        <p:cNvPr id="1" name=""/>
        <p:cNvGrpSpPr/>
        <p:nvPr/>
      </p:nvGrpSpPr>
      <p:grpSpPr>
        <a:xfrm>
          <a:off x="0" y="0"/>
          <a:ext cx="0" cy="0"/>
          <a:chOff x="0" y="0"/>
          <a:chExt cx="0" cy="0"/>
        </a:xfrm>
      </p:grpSpPr>
      <p:sp>
        <p:nvSpPr>
          <p:cNvPr id="2" name="Rectangle 1"/>
          <p:cNvSpPr/>
          <p:nvPr userDrawn="1"/>
        </p:nvSpPr>
        <p:spPr bwMode="auto">
          <a:xfrm>
            <a:off x="0" y="0"/>
            <a:ext cx="9144000" cy="1044423"/>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4" name="Straight Connector 13"/>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6" name="Rectangle 15"/>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18" name="TextBox 17"/>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4071392570"/>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genda Page_Dark Blackground">
    <p:spTree>
      <p:nvGrpSpPr>
        <p:cNvPr id="1" name=""/>
        <p:cNvGrpSpPr/>
        <p:nvPr/>
      </p:nvGrpSpPr>
      <p:grpSpPr>
        <a:xfrm>
          <a:off x="0" y="0"/>
          <a:ext cx="0" cy="0"/>
          <a:chOff x="0" y="0"/>
          <a:chExt cx="0" cy="0"/>
        </a:xfrm>
      </p:grpSpPr>
      <p:sp>
        <p:nvSpPr>
          <p:cNvPr id="3" name="Rectangle 2"/>
          <p:cNvSpPr/>
          <p:nvPr userDrawn="1"/>
        </p:nvSpPr>
        <p:spPr bwMode="auto">
          <a:xfrm>
            <a:off x="0" y="0"/>
            <a:ext cx="9144000" cy="6858000"/>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1" name="Straight Connector 10"/>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sp>
        <p:nvSpPr>
          <p:cNvPr id="9" name="Text Placeholder 9"/>
          <p:cNvSpPr>
            <a:spLocks noGrp="1"/>
          </p:cNvSpPr>
          <p:nvPr>
            <p:ph type="body" sz="quarter" idx="11" hasCustomPrompt="1"/>
          </p:nvPr>
        </p:nvSpPr>
        <p:spPr>
          <a:xfrm>
            <a:off x="499534" y="1445891"/>
            <a:ext cx="8213799" cy="2822355"/>
          </a:xfrm>
          <a:prstGeom prst="rect">
            <a:avLst/>
          </a:prstGeom>
        </p:spPr>
        <p:txBody>
          <a:bodyPr vert="horz"/>
          <a:lstStyle>
            <a:lvl1pPr>
              <a:buClr>
                <a:schemeClr val="bg1"/>
              </a:buClr>
              <a:buFont typeface="Arial"/>
              <a:buChar char="•"/>
              <a:defRPr baseline="0">
                <a:solidFill>
                  <a:schemeClr val="bg1"/>
                </a:solidFill>
              </a:defRPr>
            </a:lvl1pPr>
          </a:lstStyle>
          <a:p>
            <a:pPr lvl="0"/>
            <a:r>
              <a:rPr lang="en-US" dirty="0" smtClean="0"/>
              <a:t>Item 1</a:t>
            </a:r>
          </a:p>
          <a:p>
            <a:pPr lvl="0"/>
            <a:r>
              <a:rPr lang="en-US" dirty="0" smtClean="0"/>
              <a:t>Item 2</a:t>
            </a:r>
          </a:p>
          <a:p>
            <a:pPr lvl="0"/>
            <a:r>
              <a:rPr lang="en-US" dirty="0" smtClean="0"/>
              <a:t>Item 3</a:t>
            </a:r>
            <a:endParaRPr lang="en-US" dirty="0"/>
          </a:p>
        </p:txBody>
      </p:sp>
      <p:cxnSp>
        <p:nvCxnSpPr>
          <p:cNvPr id="15" name="Straight Connector 14"/>
          <p:cNvCxnSpPr/>
          <p:nvPr userDrawn="1"/>
        </p:nvCxnSpPr>
        <p:spPr>
          <a:xfrm>
            <a:off x="394789" y="6135012"/>
            <a:ext cx="84201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bg1"/>
                </a:solidFill>
              </a:rPr>
              <a:t>CONFIDENTIAL © Copyright 2015. Aruba Networks </a:t>
            </a:r>
            <a:r>
              <a:rPr lang="en-US" sz="1000" dirty="0" smtClean="0">
                <a:solidFill>
                  <a:schemeClr val="bg1"/>
                </a:solidFill>
                <a:cs typeface="Arial" charset="0"/>
              </a:rPr>
              <a:t>– an</a:t>
            </a:r>
            <a:r>
              <a:rPr lang="en-US" sz="1000" baseline="0" dirty="0" smtClean="0">
                <a:solidFill>
                  <a:schemeClr val="bg1"/>
                </a:solidFill>
                <a:cs typeface="Arial" charset="0"/>
              </a:rPr>
              <a:t> HP Company</a:t>
            </a:r>
            <a:r>
              <a:rPr lang="en-US" sz="1000" dirty="0" smtClean="0">
                <a:solidFill>
                  <a:schemeClr val="bg1"/>
                </a:solidFill>
              </a:rPr>
              <a:t>. All rights reserved.</a:t>
            </a:r>
          </a:p>
          <a:p>
            <a:endParaRPr lang="en-US" dirty="0">
              <a:solidFill>
                <a:schemeClr val="tx1">
                  <a:lumMod val="65000"/>
                  <a:lumOff val="35000"/>
                </a:schemeClr>
              </a:solidFill>
            </a:endParaRPr>
          </a:p>
        </p:txBody>
      </p:sp>
      <p:sp>
        <p:nvSpPr>
          <p:cNvPr id="17" name="Rectangle 16"/>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29"/>
          </a:xfrm>
          <a:prstGeom prst="rect">
            <a:avLst/>
          </a:prstGeom>
        </p:spPr>
      </p:pic>
    </p:spTree>
    <p:extLst>
      <p:ext uri="{BB962C8B-B14F-4D97-AF65-F5344CB8AC3E}">
        <p14:creationId xmlns:p14="http://schemas.microsoft.com/office/powerpoint/2010/main" val="826067389"/>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efault Title Slide_whitelogo">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TextBox 8"/>
          <p:cNvSpPr txBox="1"/>
          <p:nvPr userDrawn="1"/>
        </p:nvSpPr>
        <p:spPr>
          <a:xfrm>
            <a:off x="3671864" y="588947"/>
            <a:ext cx="184666" cy="369332"/>
          </a:xfrm>
          <a:prstGeom prst="rect">
            <a:avLst/>
          </a:prstGeom>
          <a:noFill/>
        </p:spPr>
        <p:txBody>
          <a:bodyPr wrap="none" rtlCol="0">
            <a:spAutoFit/>
          </a:bodyPr>
          <a:lstStyle/>
          <a:p>
            <a:endParaRPr lang="en-US" dirty="0"/>
          </a:p>
        </p:txBody>
      </p:sp>
      <p:sp>
        <p:nvSpPr>
          <p:cNvPr id="14" name="Title 2"/>
          <p:cNvSpPr>
            <a:spLocks noGrp="1" noChangeArrowheads="1"/>
          </p:cNvSpPr>
          <p:nvPr>
            <p:ph type="title" hasCustomPrompt="1"/>
          </p:nvPr>
        </p:nvSpPr>
        <p:spPr>
          <a:xfrm>
            <a:off x="346443" y="1281799"/>
            <a:ext cx="8374225" cy="1485465"/>
          </a:xfrm>
          <a:prstGeom prst="rect">
            <a:avLst/>
          </a:prstGeom>
        </p:spPr>
        <p:txBody>
          <a:bodyPr anchor="t"/>
          <a:lstStyle>
            <a:lvl1pPr algn="l">
              <a:lnSpc>
                <a:spcPct val="100000"/>
              </a:lnSpc>
              <a:defRPr sz="3200" b="0" i="0" cap="none" baseline="0">
                <a:solidFill>
                  <a:srgbClr val="FFFFFF"/>
                </a:solidFill>
                <a:latin typeface="Arial"/>
                <a:cs typeface="Arial"/>
              </a:defRPr>
            </a:lvl1pPr>
          </a:lstStyle>
          <a:p>
            <a:r>
              <a:rPr lang="en-US" dirty="0" smtClean="0"/>
              <a:t>HEADLINE</a:t>
            </a:r>
            <a:endParaRPr lang="en-US" dirty="0"/>
          </a:p>
        </p:txBody>
      </p:sp>
      <p:sp>
        <p:nvSpPr>
          <p:cNvPr id="15" name="Text Placeholder 10"/>
          <p:cNvSpPr>
            <a:spLocks noGrp="1"/>
          </p:cNvSpPr>
          <p:nvPr>
            <p:ph type="body" sz="quarter" idx="11" hasCustomPrompt="1"/>
          </p:nvPr>
        </p:nvSpPr>
        <p:spPr>
          <a:xfrm>
            <a:off x="356603" y="2051647"/>
            <a:ext cx="8364065" cy="553944"/>
          </a:xfrm>
          <a:prstGeom prst="rect">
            <a:avLst/>
          </a:prstGeom>
        </p:spPr>
        <p:txBody>
          <a:bodyPr anchor="ctr">
            <a:noAutofit/>
          </a:bodyPr>
          <a:lstStyle>
            <a:lvl1pPr marL="0" indent="0">
              <a:buNone/>
              <a:defRPr sz="2400" b="0">
                <a:solidFill>
                  <a:schemeClr val="bg1"/>
                </a:solidFill>
              </a:defRPr>
            </a:lvl1pPr>
          </a:lstStyle>
          <a:p>
            <a:pPr lvl="0"/>
            <a:r>
              <a:rPr lang="en-US" dirty="0" smtClean="0"/>
              <a:t>SUBHEAD</a:t>
            </a:r>
          </a:p>
        </p:txBody>
      </p:sp>
      <p:sp>
        <p:nvSpPr>
          <p:cNvPr id="16" name="Text Placeholder 10"/>
          <p:cNvSpPr>
            <a:spLocks noGrp="1"/>
          </p:cNvSpPr>
          <p:nvPr>
            <p:ph type="body" sz="quarter" idx="12" hasCustomPrompt="1"/>
          </p:nvPr>
        </p:nvSpPr>
        <p:spPr>
          <a:xfrm>
            <a:off x="346442" y="2511545"/>
            <a:ext cx="1929398"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Time and Date</a:t>
            </a:r>
          </a:p>
        </p:txBody>
      </p:sp>
      <p:sp>
        <p:nvSpPr>
          <p:cNvPr id="17" name="Text Placeholder 10"/>
          <p:cNvSpPr>
            <a:spLocks noGrp="1"/>
          </p:cNvSpPr>
          <p:nvPr>
            <p:ph type="body" sz="quarter" idx="13" hasCustomPrompt="1"/>
          </p:nvPr>
        </p:nvSpPr>
        <p:spPr>
          <a:xfrm>
            <a:off x="346442" y="3104213"/>
            <a:ext cx="7624320"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Disclaimer</a:t>
            </a:r>
          </a:p>
        </p:txBody>
      </p:sp>
      <p:cxnSp>
        <p:nvCxnSpPr>
          <p:cNvPr id="12" name="Straight Connector 11"/>
          <p:cNvCxnSpPr/>
          <p:nvPr userDrawn="1"/>
        </p:nvCxnSpPr>
        <p:spPr bwMode="auto">
          <a:xfrm flipV="1">
            <a:off x="2092960" y="3283891"/>
            <a:ext cx="7051040" cy="3589984"/>
          </a:xfrm>
          <a:prstGeom prst="line">
            <a:avLst/>
          </a:prstGeom>
          <a:solidFill>
            <a:schemeClr val="accent1"/>
          </a:solidFill>
          <a:ln w="22225" cap="flat" cmpd="sng" algn="ctr">
            <a:solidFill>
              <a:schemeClr val="bg1"/>
            </a:solidFill>
            <a:prstDash val="solid"/>
            <a:round/>
            <a:headEnd type="none" w="med" len="med"/>
            <a:tailEnd type="none" w="med" len="med"/>
          </a:ln>
          <a:effectLst/>
        </p:spPr>
      </p:cxnSp>
      <p:cxnSp>
        <p:nvCxnSpPr>
          <p:cNvPr id="13" name="Straight Connector 12"/>
          <p:cNvCxnSpPr/>
          <p:nvPr userDrawn="1"/>
        </p:nvCxnSpPr>
        <p:spPr bwMode="auto">
          <a:xfrm>
            <a:off x="0" y="5882640"/>
            <a:ext cx="7724775" cy="991235"/>
          </a:xfrm>
          <a:prstGeom prst="line">
            <a:avLst/>
          </a:prstGeom>
          <a:solidFill>
            <a:schemeClr val="accent1"/>
          </a:solidFill>
          <a:ln w="22225" cap="flat" cmpd="sng" algn="ctr">
            <a:solidFill>
              <a:srgbClr val="9FD5CA"/>
            </a:solidFill>
            <a:prstDash val="solid"/>
            <a:round/>
            <a:headEnd type="none" w="med" len="med"/>
            <a:tailEnd type="none" w="med" len="med"/>
          </a:ln>
          <a:effectLst/>
        </p:spPr>
      </p:cxnSp>
      <p:sp>
        <p:nvSpPr>
          <p:cNvPr id="20" name="Text Box 15"/>
          <p:cNvSpPr txBox="1">
            <a:spLocks noChangeArrowheads="1"/>
          </p:cNvSpPr>
          <p:nvPr userDrawn="1"/>
        </p:nvSpPr>
        <p:spPr bwMode="auto">
          <a:xfrm>
            <a:off x="120130" y="6414478"/>
            <a:ext cx="2086713" cy="307724"/>
          </a:xfrm>
          <a:prstGeom prst="rect">
            <a:avLst/>
          </a:prstGeom>
          <a:noFill/>
          <a:ln w="9525">
            <a:noFill/>
            <a:miter lim="800000"/>
            <a:headEnd/>
            <a:tailEnd/>
          </a:ln>
        </p:spPr>
        <p:txBody>
          <a:bodyPr wrap="square" lIns="91388" tIns="45694" rIns="91388" bIns="45694">
            <a:spAutoFit/>
          </a:bodyPr>
          <a:lstStyle/>
          <a:p>
            <a:pPr marL="0" indent="0" eaLnBrk="0" hangingPunct="0">
              <a:lnSpc>
                <a:spcPct val="100000"/>
              </a:lnSpc>
              <a:spcBef>
                <a:spcPts val="0"/>
              </a:spcBef>
              <a:spcAft>
                <a:spcPts val="0"/>
              </a:spcAft>
              <a:defRPr/>
            </a:pPr>
            <a:r>
              <a:rPr lang="en-US" sz="600" dirty="0">
                <a:solidFill>
                  <a:schemeClr val="bg1"/>
                </a:solidFill>
                <a:cs typeface="Arial" charset="0"/>
              </a:rPr>
              <a:t>CONFIDENTIAL </a:t>
            </a:r>
            <a:r>
              <a:rPr lang="en-US" sz="600" dirty="0" smtClean="0">
                <a:solidFill>
                  <a:schemeClr val="bg1"/>
                </a:solidFill>
                <a:cs typeface="Arial" charset="0"/>
              </a:rPr>
              <a:t>© </a:t>
            </a:r>
            <a:r>
              <a:rPr lang="en-US" sz="600" dirty="0">
                <a:solidFill>
                  <a:schemeClr val="bg1"/>
                </a:solidFill>
                <a:cs typeface="Arial" charset="0"/>
              </a:rPr>
              <a:t>Copyright </a:t>
            </a:r>
            <a:r>
              <a:rPr lang="en-US" sz="600" dirty="0" smtClean="0">
                <a:solidFill>
                  <a:schemeClr val="bg1"/>
                </a:solidFill>
                <a:cs typeface="Arial" charset="0"/>
              </a:rPr>
              <a:t>2015. </a:t>
            </a:r>
          </a:p>
          <a:p>
            <a:pPr marL="0" indent="0" eaLnBrk="0" hangingPunct="0">
              <a:lnSpc>
                <a:spcPct val="100000"/>
              </a:lnSpc>
              <a:spcBef>
                <a:spcPts val="0"/>
              </a:spcBef>
              <a:spcAft>
                <a:spcPts val="0"/>
              </a:spcAft>
              <a:defRPr/>
            </a:pPr>
            <a:r>
              <a:rPr lang="en-US" sz="600" dirty="0" smtClean="0">
                <a:solidFill>
                  <a:schemeClr val="bg1"/>
                </a:solidFill>
                <a:cs typeface="Arial" charset="0"/>
              </a:rPr>
              <a:t>Aruba Networks</a:t>
            </a:r>
            <a:r>
              <a:rPr lang="en-US" sz="600" baseline="0" dirty="0" smtClean="0">
                <a:solidFill>
                  <a:schemeClr val="bg1"/>
                </a:solidFill>
                <a:cs typeface="Arial" charset="0"/>
              </a:rPr>
              <a:t> </a:t>
            </a:r>
            <a:r>
              <a:rPr lang="en-US" sz="600" dirty="0" smtClean="0">
                <a:solidFill>
                  <a:schemeClr val="bg1"/>
                </a:solidFill>
                <a:cs typeface="Arial" charset="0"/>
              </a:rPr>
              <a:t>–</a:t>
            </a:r>
            <a:r>
              <a:rPr lang="en-US" sz="800" dirty="0" smtClean="0">
                <a:solidFill>
                  <a:schemeClr val="bg1"/>
                </a:solidFill>
                <a:cs typeface="Arial" charset="0"/>
              </a:rPr>
              <a:t> </a:t>
            </a:r>
            <a:r>
              <a:rPr lang="en-US" sz="600" dirty="0" smtClean="0">
                <a:solidFill>
                  <a:schemeClr val="bg1"/>
                </a:solidFill>
                <a:cs typeface="Arial" charset="0"/>
              </a:rPr>
              <a:t>an</a:t>
            </a:r>
            <a:r>
              <a:rPr lang="en-US" sz="600" baseline="0" dirty="0" smtClean="0">
                <a:solidFill>
                  <a:schemeClr val="bg1"/>
                </a:solidFill>
                <a:cs typeface="Arial" charset="0"/>
              </a:rPr>
              <a:t> HP Company</a:t>
            </a:r>
            <a:r>
              <a:rPr lang="en-US" sz="600" dirty="0" smtClean="0">
                <a:solidFill>
                  <a:schemeClr val="bg1"/>
                </a:solidFill>
                <a:cs typeface="Arial" charset="0"/>
              </a:rPr>
              <a:t>.</a:t>
            </a:r>
            <a:r>
              <a:rPr lang="en-US" sz="600" baseline="0" dirty="0" smtClean="0">
                <a:solidFill>
                  <a:schemeClr val="bg1"/>
                </a:solidFill>
                <a:cs typeface="Arial" charset="0"/>
              </a:rPr>
              <a:t> </a:t>
            </a:r>
            <a:r>
              <a:rPr lang="en-US" sz="600" dirty="0" smtClean="0">
                <a:solidFill>
                  <a:schemeClr val="bg1"/>
                </a:solidFill>
                <a:cs typeface="Arial" charset="0"/>
              </a:rPr>
              <a:t>All </a:t>
            </a:r>
            <a:r>
              <a:rPr lang="en-US" sz="600" dirty="0">
                <a:solidFill>
                  <a:schemeClr val="bg1"/>
                </a:solidFill>
                <a:cs typeface="Arial" charset="0"/>
              </a:rPr>
              <a:t>rights </a:t>
            </a:r>
            <a:r>
              <a:rPr lang="en-US" sz="600" dirty="0" smtClean="0">
                <a:solidFill>
                  <a:schemeClr val="bg1"/>
                </a:solidFill>
                <a:cs typeface="Arial" charset="0"/>
              </a:rPr>
              <a:t>reserved.</a:t>
            </a:r>
            <a:endParaRPr lang="en-US" sz="600" dirty="0">
              <a:solidFill>
                <a:schemeClr val="bg1"/>
              </a:solidFill>
              <a:cs typeface="Arial" charset="0"/>
            </a:endParaRPr>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4324" y="101454"/>
            <a:ext cx="1792224" cy="1088136"/>
          </a:xfrm>
          <a:prstGeom prst="rect">
            <a:avLst/>
          </a:prstGeom>
        </p:spPr>
      </p:pic>
    </p:spTree>
    <p:extLst>
      <p:ext uri="{BB962C8B-B14F-4D97-AF65-F5344CB8AC3E}">
        <p14:creationId xmlns:p14="http://schemas.microsoft.com/office/powerpoint/2010/main" val="4070794029"/>
      </p:ext>
    </p:extLst>
  </p:cSld>
  <p:clrMapOvr>
    <a:masterClrMapping/>
  </p:clrMapOvr>
  <p:transition spd="med">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ark Content Page_one column">
    <p:spTree>
      <p:nvGrpSpPr>
        <p:cNvPr id="1" name=""/>
        <p:cNvGrpSpPr/>
        <p:nvPr/>
      </p:nvGrpSpPr>
      <p:grpSpPr>
        <a:xfrm>
          <a:off x="0" y="0"/>
          <a:ext cx="0" cy="0"/>
          <a:chOff x="0" y="0"/>
          <a:chExt cx="0" cy="0"/>
        </a:xfrm>
      </p:grpSpPr>
      <p:sp>
        <p:nvSpPr>
          <p:cNvPr id="12" name="Rectangle 11"/>
          <p:cNvSpPr/>
          <p:nvPr userDrawn="1"/>
        </p:nvSpPr>
        <p:spPr bwMode="auto">
          <a:xfrm>
            <a:off x="0" y="0"/>
            <a:ext cx="9144000" cy="6858000"/>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6"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22" name="Content Placeholder 3"/>
          <p:cNvSpPr>
            <a:spLocks noGrp="1"/>
          </p:cNvSpPr>
          <p:nvPr>
            <p:ph sz="half" idx="2" hasCustomPrompt="1"/>
          </p:nvPr>
        </p:nvSpPr>
        <p:spPr>
          <a:xfrm>
            <a:off x="529676" y="1397020"/>
            <a:ext cx="7757977" cy="3131859"/>
          </a:xfrm>
          <a:prstGeom prst="rect">
            <a:avLst/>
          </a:prstGeom>
        </p:spPr>
        <p:txBody>
          <a:bodyPr/>
          <a:lstStyle>
            <a:lvl1pPr marL="457200" indent="-457200">
              <a:buSzPct val="96000"/>
              <a:buFont typeface="Arial"/>
              <a:buChar char="•"/>
              <a:defRPr sz="2400" baseline="0">
                <a:solidFill>
                  <a:schemeClr val="bg1"/>
                </a:solidFill>
              </a:defRPr>
            </a:lvl1pPr>
            <a:lvl2pPr>
              <a:lnSpc>
                <a:spcPct val="150000"/>
              </a:lnSpc>
              <a:defRPr sz="2400" baseline="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Sub headline 24 </a:t>
            </a:r>
            <a:r>
              <a:rPr lang="en-US" dirty="0" err="1" smtClean="0"/>
              <a:t>pt</a:t>
            </a:r>
            <a:r>
              <a:rPr lang="en-US" dirty="0" smtClean="0"/>
              <a:t>, Arial bold, Text 1</a:t>
            </a:r>
          </a:p>
          <a:p>
            <a:pPr lvl="0"/>
            <a:endParaRPr lang="en-US" dirty="0" smtClean="0"/>
          </a:p>
        </p:txBody>
      </p:sp>
      <p:cxnSp>
        <p:nvCxnSpPr>
          <p:cNvPr id="20" name="Straight Connector 19"/>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userDrawn="1"/>
        </p:nvCxnSpPr>
        <p:spPr>
          <a:xfrm>
            <a:off x="394789" y="6135012"/>
            <a:ext cx="84201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bg1"/>
                </a:solidFill>
              </a:rPr>
              <a:t>CONFIDENTIAL © Copyright 2015. Aruba Networks </a:t>
            </a:r>
            <a:r>
              <a:rPr lang="en-US" sz="1000" dirty="0" smtClean="0">
                <a:solidFill>
                  <a:schemeClr val="bg1"/>
                </a:solidFill>
                <a:cs typeface="Arial" charset="0"/>
              </a:rPr>
              <a:t>– an</a:t>
            </a:r>
            <a:r>
              <a:rPr lang="en-US" sz="1000" baseline="0" dirty="0" smtClean="0">
                <a:solidFill>
                  <a:schemeClr val="bg1"/>
                </a:solidFill>
                <a:cs typeface="Arial" charset="0"/>
              </a:rPr>
              <a:t> HP Company</a:t>
            </a:r>
            <a:r>
              <a:rPr lang="en-US" sz="1000" dirty="0" smtClean="0">
                <a:solidFill>
                  <a:schemeClr val="bg1"/>
                </a:solidFill>
              </a:rPr>
              <a:t>. All rights reserved.</a:t>
            </a:r>
          </a:p>
          <a:p>
            <a:endParaRPr lang="en-US" dirty="0">
              <a:solidFill>
                <a:schemeClr val="tx1">
                  <a:lumMod val="65000"/>
                  <a:lumOff val="35000"/>
                </a:schemeClr>
              </a:solidFill>
            </a:endParaRPr>
          </a:p>
        </p:txBody>
      </p:sp>
      <p:sp>
        <p:nvSpPr>
          <p:cNvPr id="13" name="Rectangle 12"/>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pic>
        <p:nvPicPr>
          <p:cNvPr id="14" name="Picture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29"/>
          </a:xfrm>
          <a:prstGeom prst="rect">
            <a:avLst/>
          </a:prstGeom>
        </p:spPr>
      </p:pic>
    </p:spTree>
    <p:extLst>
      <p:ext uri="{BB962C8B-B14F-4D97-AF65-F5344CB8AC3E}">
        <p14:creationId xmlns:p14="http://schemas.microsoft.com/office/powerpoint/2010/main" val="1792261889"/>
      </p:ext>
    </p:extLst>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Dark Content Page_two column">
    <p:spTree>
      <p:nvGrpSpPr>
        <p:cNvPr id="1" name=""/>
        <p:cNvGrpSpPr/>
        <p:nvPr/>
      </p:nvGrpSpPr>
      <p:grpSpPr>
        <a:xfrm>
          <a:off x="0" y="0"/>
          <a:ext cx="0" cy="0"/>
          <a:chOff x="0" y="0"/>
          <a:chExt cx="0" cy="0"/>
        </a:xfrm>
      </p:grpSpPr>
      <p:sp>
        <p:nvSpPr>
          <p:cNvPr id="3" name="Rectangle 2"/>
          <p:cNvSpPr/>
          <p:nvPr userDrawn="1"/>
        </p:nvSpPr>
        <p:spPr bwMode="auto">
          <a:xfrm>
            <a:off x="0" y="1"/>
            <a:ext cx="9144000" cy="6858000"/>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rgbClr val="FFFFFF"/>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10" name="Content Placeholder 2"/>
          <p:cNvSpPr>
            <a:spLocks noGrp="1"/>
          </p:cNvSpPr>
          <p:nvPr>
            <p:ph sz="half" idx="15"/>
          </p:nvPr>
        </p:nvSpPr>
        <p:spPr>
          <a:xfrm>
            <a:off x="439184" y="1258706"/>
            <a:ext cx="4019929" cy="425874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2"/>
          <p:cNvSpPr>
            <a:spLocks noGrp="1"/>
          </p:cNvSpPr>
          <p:nvPr>
            <p:ph sz="half" idx="16"/>
          </p:nvPr>
        </p:nvSpPr>
        <p:spPr>
          <a:xfrm>
            <a:off x="4699001" y="1258698"/>
            <a:ext cx="4047072" cy="425874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8" name="Straight Connector 17"/>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userDrawn="1"/>
        </p:nvCxnSpPr>
        <p:spPr>
          <a:xfrm>
            <a:off x="394789" y="6135012"/>
            <a:ext cx="84201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bg1"/>
                </a:solidFill>
              </a:rPr>
              <a:t>CONFIDENTIAL © Copyright 2015. Aruba Networks </a:t>
            </a:r>
            <a:r>
              <a:rPr lang="en-US" sz="1000" dirty="0" smtClean="0">
                <a:solidFill>
                  <a:schemeClr val="bg1"/>
                </a:solidFill>
                <a:cs typeface="Arial" charset="0"/>
              </a:rPr>
              <a:t>– an</a:t>
            </a:r>
            <a:r>
              <a:rPr lang="en-US" sz="1000" baseline="0" dirty="0" smtClean="0">
                <a:solidFill>
                  <a:schemeClr val="bg1"/>
                </a:solidFill>
                <a:cs typeface="Arial" charset="0"/>
              </a:rPr>
              <a:t> HP Company</a:t>
            </a:r>
            <a:r>
              <a:rPr lang="en-US" sz="1000" dirty="0" smtClean="0">
                <a:solidFill>
                  <a:schemeClr val="bg1"/>
                </a:solidFill>
              </a:rPr>
              <a:t>. All rights reserved.</a:t>
            </a:r>
          </a:p>
          <a:p>
            <a:endParaRPr lang="en-US" dirty="0">
              <a:solidFill>
                <a:schemeClr val="tx1">
                  <a:lumMod val="65000"/>
                  <a:lumOff val="35000"/>
                </a:schemeClr>
              </a:solidFill>
            </a:endParaRPr>
          </a:p>
        </p:txBody>
      </p:sp>
      <p:sp>
        <p:nvSpPr>
          <p:cNvPr id="20" name="Rectangle 19"/>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pic>
        <p:nvPicPr>
          <p:cNvPr id="21" name="Picture 2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29"/>
          </a:xfrm>
          <a:prstGeom prst="rect">
            <a:avLst/>
          </a:prstGeom>
        </p:spPr>
      </p:pic>
    </p:spTree>
    <p:extLst>
      <p:ext uri="{BB962C8B-B14F-4D97-AF65-F5344CB8AC3E}">
        <p14:creationId xmlns:p14="http://schemas.microsoft.com/office/powerpoint/2010/main" val="61007373"/>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Dark Content Page_Left column">
    <p:spTree>
      <p:nvGrpSpPr>
        <p:cNvPr id="1" name=""/>
        <p:cNvGrpSpPr/>
        <p:nvPr/>
      </p:nvGrpSpPr>
      <p:grpSpPr>
        <a:xfrm>
          <a:off x="0" y="0"/>
          <a:ext cx="0" cy="0"/>
          <a:chOff x="0" y="0"/>
          <a:chExt cx="0" cy="0"/>
        </a:xfrm>
      </p:grpSpPr>
      <p:sp>
        <p:nvSpPr>
          <p:cNvPr id="3" name="Rectangle 2"/>
          <p:cNvSpPr/>
          <p:nvPr userDrawn="1"/>
        </p:nvSpPr>
        <p:spPr bwMode="auto">
          <a:xfrm>
            <a:off x="0" y="-120952"/>
            <a:ext cx="9144000" cy="6978952"/>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rgbClr val="FFFFFF"/>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10" name="Content Placeholder 2"/>
          <p:cNvSpPr>
            <a:spLocks noGrp="1"/>
          </p:cNvSpPr>
          <p:nvPr>
            <p:ph sz="half" idx="15"/>
          </p:nvPr>
        </p:nvSpPr>
        <p:spPr>
          <a:xfrm>
            <a:off x="439184" y="1258706"/>
            <a:ext cx="4019929" cy="425874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7" name="Straight Connector 16"/>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userDrawn="1"/>
        </p:nvCxnSpPr>
        <p:spPr>
          <a:xfrm>
            <a:off x="394789" y="6135012"/>
            <a:ext cx="84201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bg1"/>
                </a:solidFill>
              </a:rPr>
              <a:t>CONFIDENTIAL © Copyright 2015. Aruba Networks </a:t>
            </a:r>
            <a:r>
              <a:rPr lang="en-US" sz="1000" dirty="0" smtClean="0">
                <a:solidFill>
                  <a:schemeClr val="bg1"/>
                </a:solidFill>
                <a:cs typeface="Arial" charset="0"/>
              </a:rPr>
              <a:t>– an</a:t>
            </a:r>
            <a:r>
              <a:rPr lang="en-US" sz="1000" baseline="0" dirty="0" smtClean="0">
                <a:solidFill>
                  <a:schemeClr val="bg1"/>
                </a:solidFill>
                <a:cs typeface="Arial" charset="0"/>
              </a:rPr>
              <a:t> HP Company</a:t>
            </a:r>
            <a:r>
              <a:rPr lang="en-US" sz="1000" dirty="0" smtClean="0">
                <a:solidFill>
                  <a:schemeClr val="bg1"/>
                </a:solidFill>
              </a:rPr>
              <a:t>. All rights reserved.</a:t>
            </a:r>
          </a:p>
          <a:p>
            <a:endParaRPr lang="en-US" dirty="0">
              <a:solidFill>
                <a:schemeClr val="tx1">
                  <a:lumMod val="65000"/>
                  <a:lumOff val="35000"/>
                </a:schemeClr>
              </a:solidFill>
            </a:endParaRPr>
          </a:p>
        </p:txBody>
      </p:sp>
      <p:sp>
        <p:nvSpPr>
          <p:cNvPr id="18" name="Rectangle 17"/>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29"/>
          </a:xfrm>
          <a:prstGeom prst="rect">
            <a:avLst/>
          </a:prstGeom>
        </p:spPr>
      </p:pic>
    </p:spTree>
    <p:extLst>
      <p:ext uri="{BB962C8B-B14F-4D97-AF65-F5344CB8AC3E}">
        <p14:creationId xmlns:p14="http://schemas.microsoft.com/office/powerpoint/2010/main" val="61007373"/>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Dark Content Page_right column">
    <p:spTree>
      <p:nvGrpSpPr>
        <p:cNvPr id="1" name=""/>
        <p:cNvGrpSpPr/>
        <p:nvPr/>
      </p:nvGrpSpPr>
      <p:grpSpPr>
        <a:xfrm>
          <a:off x="0" y="0"/>
          <a:ext cx="0" cy="0"/>
          <a:chOff x="0" y="0"/>
          <a:chExt cx="0" cy="0"/>
        </a:xfrm>
      </p:grpSpPr>
      <p:sp>
        <p:nvSpPr>
          <p:cNvPr id="3" name="Rectangle 2"/>
          <p:cNvSpPr/>
          <p:nvPr userDrawn="1"/>
        </p:nvSpPr>
        <p:spPr bwMode="auto">
          <a:xfrm>
            <a:off x="0" y="-254000"/>
            <a:ext cx="9144000" cy="7112000"/>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rgbClr val="FFFFFF"/>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10" name="Content Placeholder 2"/>
          <p:cNvSpPr>
            <a:spLocks noGrp="1"/>
          </p:cNvSpPr>
          <p:nvPr>
            <p:ph sz="half" idx="16"/>
          </p:nvPr>
        </p:nvSpPr>
        <p:spPr>
          <a:xfrm>
            <a:off x="4699001" y="1258698"/>
            <a:ext cx="4047072" cy="4258743"/>
          </a:xfrm>
          <a:prstGeom prst="rect">
            <a:avLst/>
          </a:prstGeom>
        </p:spPr>
        <p:txBody>
          <a:bodyPr/>
          <a:lstStyle>
            <a:lvl1pPr>
              <a:defRPr sz="2800">
                <a:solidFill>
                  <a:schemeClr val="bg1"/>
                </a:solidFill>
              </a:defRPr>
            </a:lvl1pPr>
            <a:lvl2pPr>
              <a:defRPr sz="2400">
                <a:solidFill>
                  <a:schemeClr val="bg1"/>
                </a:solidFill>
              </a:defRPr>
            </a:lvl2pPr>
            <a:lvl3pPr>
              <a:defRPr sz="2000">
                <a:solidFill>
                  <a:schemeClr val="bg1"/>
                </a:solidFill>
              </a:defRPr>
            </a:lvl3pPr>
            <a:lvl4pPr>
              <a:defRPr sz="1800">
                <a:solidFill>
                  <a:schemeClr val="bg1"/>
                </a:solidFill>
              </a:defRPr>
            </a:lvl4pPr>
            <a:lvl5pPr>
              <a:defRPr sz="1800">
                <a:solidFill>
                  <a:schemeClr val="bg1"/>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6" name="Straight Connector 15"/>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userDrawn="1"/>
        </p:nvCxnSpPr>
        <p:spPr>
          <a:xfrm>
            <a:off x="394789" y="6135012"/>
            <a:ext cx="84201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bg1"/>
                </a:solidFill>
              </a:rPr>
              <a:t>CONFIDENTIAL © Copyright 2015. Aruba Networks </a:t>
            </a:r>
            <a:r>
              <a:rPr lang="en-US" sz="1000" dirty="0" smtClean="0">
                <a:solidFill>
                  <a:schemeClr val="bg1"/>
                </a:solidFill>
                <a:cs typeface="Arial" charset="0"/>
              </a:rPr>
              <a:t>– an</a:t>
            </a:r>
            <a:r>
              <a:rPr lang="en-US" sz="1000" baseline="0" dirty="0" smtClean="0">
                <a:solidFill>
                  <a:schemeClr val="bg1"/>
                </a:solidFill>
                <a:cs typeface="Arial" charset="0"/>
              </a:rPr>
              <a:t> HP Company</a:t>
            </a:r>
            <a:r>
              <a:rPr lang="en-US" sz="1000" dirty="0" smtClean="0">
                <a:solidFill>
                  <a:schemeClr val="bg1"/>
                </a:solidFill>
              </a:rPr>
              <a:t>. All rights reserved.</a:t>
            </a:r>
          </a:p>
          <a:p>
            <a:endParaRPr lang="en-US" dirty="0">
              <a:solidFill>
                <a:schemeClr val="tx1">
                  <a:lumMod val="65000"/>
                  <a:lumOff val="35000"/>
                </a:schemeClr>
              </a:solidFill>
            </a:endParaRPr>
          </a:p>
        </p:txBody>
      </p:sp>
      <p:sp>
        <p:nvSpPr>
          <p:cNvPr id="18" name="Rectangle 17"/>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pic>
        <p:nvPicPr>
          <p:cNvPr id="19" name="Pictur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29"/>
          </a:xfrm>
          <a:prstGeom prst="rect">
            <a:avLst/>
          </a:prstGeom>
        </p:spPr>
      </p:pic>
    </p:spTree>
    <p:extLst>
      <p:ext uri="{BB962C8B-B14F-4D97-AF65-F5344CB8AC3E}">
        <p14:creationId xmlns:p14="http://schemas.microsoft.com/office/powerpoint/2010/main" val="61007373"/>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Dark Content Page_No Placeholder">
    <p:spTree>
      <p:nvGrpSpPr>
        <p:cNvPr id="1" name=""/>
        <p:cNvGrpSpPr/>
        <p:nvPr/>
      </p:nvGrpSpPr>
      <p:grpSpPr>
        <a:xfrm>
          <a:off x="0" y="0"/>
          <a:ext cx="0" cy="0"/>
          <a:chOff x="0" y="0"/>
          <a:chExt cx="0" cy="0"/>
        </a:xfrm>
      </p:grpSpPr>
      <p:sp>
        <p:nvSpPr>
          <p:cNvPr id="3" name="Rectangle 2"/>
          <p:cNvSpPr/>
          <p:nvPr userDrawn="1"/>
        </p:nvSpPr>
        <p:spPr bwMode="auto">
          <a:xfrm>
            <a:off x="0" y="-254000"/>
            <a:ext cx="9144000" cy="7112000"/>
          </a:xfrm>
          <a:prstGeom prst="rect">
            <a:avLst/>
          </a:prstGeom>
          <a:solidFill>
            <a:srgbClr val="282D2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34" charset="-128"/>
            </a:endParaRPr>
          </a:p>
        </p:txBody>
      </p:sp>
      <p:sp>
        <p:nvSpPr>
          <p:cNvPr id="13"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rgbClr val="FFFFFF"/>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6" name="Straight Connector 15"/>
          <p:cNvCxnSpPr/>
          <p:nvPr userDrawn="1"/>
        </p:nvCxnSpPr>
        <p:spPr>
          <a:xfrm>
            <a:off x="0" y="1044423"/>
            <a:ext cx="9144000" cy="0"/>
          </a:xfrm>
          <a:prstGeom prst="line">
            <a:avLst/>
          </a:prstGeom>
          <a:ln w="63500" cmpd="sng">
            <a:solidFill>
              <a:srgbClr val="DF6A26"/>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394789" y="6135012"/>
            <a:ext cx="84201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bg1"/>
                </a:solidFill>
              </a:rPr>
              <a:t>CONFIDENTIAL © Copyright 2015. Aruba Networks </a:t>
            </a:r>
            <a:r>
              <a:rPr lang="en-US" sz="1000" dirty="0" smtClean="0">
                <a:solidFill>
                  <a:schemeClr val="bg1"/>
                </a:solidFill>
                <a:cs typeface="Arial" charset="0"/>
              </a:rPr>
              <a:t>– an</a:t>
            </a:r>
            <a:r>
              <a:rPr lang="en-US" sz="1000" baseline="0" dirty="0" smtClean="0">
                <a:solidFill>
                  <a:schemeClr val="bg1"/>
                </a:solidFill>
                <a:cs typeface="Arial" charset="0"/>
              </a:rPr>
              <a:t> HP Company</a:t>
            </a:r>
            <a:r>
              <a:rPr lang="en-US" sz="1000" dirty="0" smtClean="0">
                <a:solidFill>
                  <a:schemeClr val="bg1"/>
                </a:solidFill>
              </a:rPr>
              <a:t>. All rights reserved.</a:t>
            </a:r>
          </a:p>
          <a:p>
            <a:endParaRPr lang="en-US" dirty="0">
              <a:solidFill>
                <a:schemeClr val="tx1">
                  <a:lumMod val="65000"/>
                  <a:lumOff val="35000"/>
                </a:schemeClr>
              </a:solidFill>
            </a:endParaRPr>
          </a:p>
        </p:txBody>
      </p:sp>
      <p:sp>
        <p:nvSpPr>
          <p:cNvPr id="12" name="Rectangle 11"/>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865533" y="6138174"/>
            <a:ext cx="1144590" cy="694929"/>
          </a:xfrm>
          <a:prstGeom prst="rect">
            <a:avLst/>
          </a:prstGeom>
        </p:spPr>
      </p:pic>
    </p:spTree>
    <p:extLst>
      <p:ext uri="{BB962C8B-B14F-4D97-AF65-F5344CB8AC3E}">
        <p14:creationId xmlns:p14="http://schemas.microsoft.com/office/powerpoint/2010/main" val="903214045"/>
      </p:ext>
    </p:extLst>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ransition Slide_orang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3" name="Rectangle 2"/>
          <p:cNvSpPr/>
          <p:nvPr userDrawn="1"/>
        </p:nvSpPr>
        <p:spPr>
          <a:xfrm>
            <a:off x="6521633" y="6464075"/>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spTree>
    <p:extLst>
      <p:ext uri="{BB962C8B-B14F-4D97-AF65-F5344CB8AC3E}">
        <p14:creationId xmlns:p14="http://schemas.microsoft.com/office/powerpoint/2010/main" val="3267063499"/>
      </p:ext>
    </p:extLst>
  </p:cSld>
  <p:clrMapOvr>
    <a:masterClrMapping/>
  </p:clrMapOvr>
  <p:transition spd="med">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ransition Slide_navyblu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6521633" y="6464075"/>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spTree>
    <p:extLst>
      <p:ext uri="{BB962C8B-B14F-4D97-AF65-F5344CB8AC3E}">
        <p14:creationId xmlns:p14="http://schemas.microsoft.com/office/powerpoint/2010/main" val="1714183353"/>
      </p:ext>
    </p:extLst>
  </p:cSld>
  <p:clrMapOvr>
    <a:masterClrMapping/>
  </p:clrMapOvr>
  <p:transition spd="med">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ank You Slide_orang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txBox="1">
            <a:spLocks/>
          </p:cNvSpPr>
          <p:nvPr userDrawn="1"/>
        </p:nvSpPr>
        <p:spPr>
          <a:xfrm>
            <a:off x="1330250" y="2572322"/>
            <a:ext cx="3843290" cy="799421"/>
          </a:xfrm>
          <a:prstGeom prst="rect">
            <a:avLst/>
          </a:prstGeom>
        </p:spPr>
        <p:txBody>
          <a:bodyPr/>
          <a:lstStyle>
            <a:lvl1pPr algn="l" rtl="0" eaLnBrk="1" fontAlgn="base" hangingPunct="1">
              <a:lnSpc>
                <a:spcPct val="90000"/>
              </a:lnSpc>
              <a:spcBef>
                <a:spcPct val="0"/>
              </a:spcBef>
              <a:spcAft>
                <a:spcPts val="300"/>
              </a:spcAft>
              <a:defRPr sz="2800" b="1">
                <a:solidFill>
                  <a:schemeClr val="bg1"/>
                </a:solidFill>
                <a:latin typeface="Arial"/>
                <a:ea typeface="ＭＳ Ｐゴシック" pitchFamily="34" charset="-128"/>
                <a:cs typeface="Arial"/>
              </a:defRPr>
            </a:lvl1pPr>
            <a:lvl2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2pPr>
            <a:lvl3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3pPr>
            <a:lvl4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4pPr>
            <a:lvl5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5pPr>
            <a:lvl6pPr marL="456940"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6pPr>
            <a:lvl7pPr marL="913883"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7pPr>
            <a:lvl8pPr marL="1370830"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8pPr>
            <a:lvl9pPr marL="1827772"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9pPr>
          </a:lstStyle>
          <a:p>
            <a:r>
              <a:rPr lang="en-US" sz="4500" b="0" dirty="0" smtClean="0"/>
              <a:t>THANK YOU</a:t>
            </a:r>
            <a:endParaRPr lang="en-US" sz="4500" b="0" dirty="0"/>
          </a:p>
        </p:txBody>
      </p:sp>
      <p:sp>
        <p:nvSpPr>
          <p:cNvPr id="3" name="Rectangle 2"/>
          <p:cNvSpPr/>
          <p:nvPr userDrawn="1"/>
        </p:nvSpPr>
        <p:spPr>
          <a:xfrm>
            <a:off x="6521633" y="6464075"/>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spTree>
    <p:extLst>
      <p:ext uri="{BB962C8B-B14F-4D97-AF65-F5344CB8AC3E}">
        <p14:creationId xmlns:p14="http://schemas.microsoft.com/office/powerpoint/2010/main" val="2729282874"/>
      </p:ext>
    </p:extLst>
  </p:cSld>
  <p:clrMapOvr>
    <a:masterClrMapping/>
  </p:clrMapOvr>
  <p:transition spd="med">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hank You_navyblue">
    <p:bg>
      <p:bgPr>
        <a:blipFill rotWithShape="1">
          <a:blip r:embed="rId2" cstate="screen">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2" name="Title 1"/>
          <p:cNvSpPr txBox="1">
            <a:spLocks/>
          </p:cNvSpPr>
          <p:nvPr userDrawn="1"/>
        </p:nvSpPr>
        <p:spPr>
          <a:xfrm>
            <a:off x="1330250" y="2572322"/>
            <a:ext cx="3843290" cy="799421"/>
          </a:xfrm>
          <a:prstGeom prst="rect">
            <a:avLst/>
          </a:prstGeom>
        </p:spPr>
        <p:txBody>
          <a:bodyPr/>
          <a:lstStyle>
            <a:lvl1pPr algn="l" rtl="0" eaLnBrk="1" fontAlgn="base" hangingPunct="1">
              <a:lnSpc>
                <a:spcPct val="90000"/>
              </a:lnSpc>
              <a:spcBef>
                <a:spcPct val="0"/>
              </a:spcBef>
              <a:spcAft>
                <a:spcPts val="300"/>
              </a:spcAft>
              <a:defRPr sz="2800" b="1">
                <a:solidFill>
                  <a:schemeClr val="bg1"/>
                </a:solidFill>
                <a:latin typeface="Arial"/>
                <a:ea typeface="ＭＳ Ｐゴシック" pitchFamily="34" charset="-128"/>
                <a:cs typeface="Arial"/>
              </a:defRPr>
            </a:lvl1pPr>
            <a:lvl2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2pPr>
            <a:lvl3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3pPr>
            <a:lvl4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4pPr>
            <a:lvl5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5pPr>
            <a:lvl6pPr marL="456940"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6pPr>
            <a:lvl7pPr marL="913883"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7pPr>
            <a:lvl8pPr marL="1370830"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8pPr>
            <a:lvl9pPr marL="1827772"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9pPr>
          </a:lstStyle>
          <a:p>
            <a:r>
              <a:rPr lang="en-US" sz="4500" b="0" dirty="0" smtClean="0"/>
              <a:t>THANK YOU</a:t>
            </a:r>
            <a:endParaRPr lang="en-US" sz="4500" b="0" dirty="0"/>
          </a:p>
        </p:txBody>
      </p:sp>
      <p:sp>
        <p:nvSpPr>
          <p:cNvPr id="3" name="Rectangle 2"/>
          <p:cNvSpPr/>
          <p:nvPr userDrawn="1"/>
        </p:nvSpPr>
        <p:spPr>
          <a:xfrm>
            <a:off x="6521633" y="6464075"/>
            <a:ext cx="341397" cy="246221"/>
          </a:xfrm>
          <a:prstGeom prst="rect">
            <a:avLst/>
          </a:prstGeom>
        </p:spPr>
        <p:txBody>
          <a:bodyPr wrap="none">
            <a:spAutoFit/>
          </a:bodyPr>
          <a:lstStyle/>
          <a:p>
            <a:fld id="{04583EA4-67CD-C040-A070-9F5DF6529252}" type="slidenum">
              <a:rPr lang="en-US" sz="1000" smtClean="0">
                <a:solidFill>
                  <a:schemeClr val="bg1"/>
                </a:solidFill>
              </a:rPr>
              <a:pPr/>
              <a:t>‹#›</a:t>
            </a:fld>
            <a:endParaRPr lang="en-US" sz="1000" dirty="0">
              <a:solidFill>
                <a:schemeClr val="bg1"/>
              </a:solidFill>
            </a:endParaRPr>
          </a:p>
        </p:txBody>
      </p:sp>
    </p:spTree>
    <p:extLst>
      <p:ext uri="{BB962C8B-B14F-4D97-AF65-F5344CB8AC3E}">
        <p14:creationId xmlns:p14="http://schemas.microsoft.com/office/powerpoint/2010/main" val="3406695634"/>
      </p:ext>
    </p:extLst>
  </p:cSld>
  <p:clrMapOvr>
    <a:masterClrMapping/>
  </p:clrMapOvr>
  <p:transition spd="med">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 Title Slide_option2">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50" y="0"/>
            <a:ext cx="9167040" cy="6875280"/>
          </a:xfrm>
          <a:prstGeom prst="rect">
            <a:avLst/>
          </a:prstGeom>
        </p:spPr>
      </p:pic>
      <p:sp>
        <p:nvSpPr>
          <p:cNvPr id="19" name="Text Box 15"/>
          <p:cNvSpPr txBox="1">
            <a:spLocks noChangeArrowheads="1"/>
          </p:cNvSpPr>
          <p:nvPr userDrawn="1"/>
        </p:nvSpPr>
        <p:spPr bwMode="auto">
          <a:xfrm>
            <a:off x="4231861" y="6436397"/>
            <a:ext cx="4902545" cy="230780"/>
          </a:xfrm>
          <a:prstGeom prst="rect">
            <a:avLst/>
          </a:prstGeom>
          <a:noFill/>
          <a:ln w="9525">
            <a:noFill/>
            <a:miter lim="800000"/>
            <a:headEnd/>
            <a:tailEnd/>
          </a:ln>
        </p:spPr>
        <p:txBody>
          <a:bodyPr wrap="square" lIns="91388" tIns="45694" rIns="91388" bIns="45694">
            <a:spAutoFit/>
          </a:bodyPr>
          <a:lstStyle/>
          <a:p>
            <a:pPr eaLnBrk="0" hangingPunct="0">
              <a:defRPr/>
            </a:pPr>
            <a:r>
              <a:rPr lang="en-US" sz="900" dirty="0">
                <a:solidFill>
                  <a:schemeClr val="bg1"/>
                </a:solidFill>
                <a:cs typeface="Arial" charset="0"/>
              </a:rPr>
              <a:t>CONFIDENTIAL  </a:t>
            </a:r>
            <a:r>
              <a:rPr lang="en-US" sz="900" dirty="0" smtClean="0">
                <a:solidFill>
                  <a:schemeClr val="bg1"/>
                </a:solidFill>
                <a:cs typeface="Arial" charset="0"/>
              </a:rPr>
              <a:t>© </a:t>
            </a:r>
            <a:r>
              <a:rPr lang="en-US" sz="900" dirty="0">
                <a:solidFill>
                  <a:schemeClr val="bg1"/>
                </a:solidFill>
                <a:cs typeface="Arial" charset="0"/>
              </a:rPr>
              <a:t>Copyright </a:t>
            </a:r>
            <a:r>
              <a:rPr lang="en-US" sz="900" dirty="0" smtClean="0">
                <a:solidFill>
                  <a:schemeClr val="bg1"/>
                </a:solidFill>
                <a:cs typeface="Arial" charset="0"/>
              </a:rPr>
              <a:t>2015. </a:t>
            </a:r>
            <a:r>
              <a:rPr lang="en-US" sz="900" dirty="0">
                <a:solidFill>
                  <a:schemeClr val="bg1"/>
                </a:solidFill>
                <a:cs typeface="Arial" charset="0"/>
              </a:rPr>
              <a:t>Aruba </a:t>
            </a:r>
            <a:r>
              <a:rPr lang="en-US" sz="900" dirty="0" smtClean="0">
                <a:solidFill>
                  <a:schemeClr val="bg1"/>
                </a:solidFill>
                <a:cs typeface="Arial" charset="0"/>
              </a:rPr>
              <a:t>Networks – an HP Company. All </a:t>
            </a:r>
            <a:r>
              <a:rPr lang="en-US" sz="900" dirty="0">
                <a:solidFill>
                  <a:schemeClr val="bg1"/>
                </a:solidFill>
                <a:cs typeface="Arial" charset="0"/>
              </a:rPr>
              <a:t>rights </a:t>
            </a:r>
            <a:r>
              <a:rPr lang="en-US" sz="900" dirty="0" smtClean="0">
                <a:solidFill>
                  <a:schemeClr val="bg1"/>
                </a:solidFill>
                <a:cs typeface="Arial" charset="0"/>
              </a:rPr>
              <a:t>reserved.</a:t>
            </a:r>
            <a:endParaRPr lang="en-US" sz="900" dirty="0">
              <a:solidFill>
                <a:schemeClr val="bg1"/>
              </a:solidFill>
              <a:cs typeface="Arial" charset="0"/>
            </a:endParaRPr>
          </a:p>
        </p:txBody>
      </p:sp>
      <p:cxnSp>
        <p:nvCxnSpPr>
          <p:cNvPr id="21" name="Straight Connector 20"/>
          <p:cNvCxnSpPr/>
          <p:nvPr userDrawn="1"/>
        </p:nvCxnSpPr>
        <p:spPr>
          <a:xfrm>
            <a:off x="458202" y="1088777"/>
            <a:ext cx="4601478"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Title 2"/>
          <p:cNvSpPr>
            <a:spLocks noGrp="1" noChangeArrowheads="1"/>
          </p:cNvSpPr>
          <p:nvPr>
            <p:ph type="title" hasCustomPrompt="1"/>
          </p:nvPr>
        </p:nvSpPr>
        <p:spPr>
          <a:xfrm>
            <a:off x="346443" y="1281799"/>
            <a:ext cx="8374225" cy="1485465"/>
          </a:xfrm>
          <a:prstGeom prst="rect">
            <a:avLst/>
          </a:prstGeom>
        </p:spPr>
        <p:txBody>
          <a:bodyPr anchor="t"/>
          <a:lstStyle>
            <a:lvl1pPr algn="l">
              <a:lnSpc>
                <a:spcPct val="100000"/>
              </a:lnSpc>
              <a:defRPr sz="3200" b="0" i="0" cap="none" baseline="0">
                <a:solidFill>
                  <a:srgbClr val="DF6A26"/>
                </a:solidFill>
                <a:latin typeface="Arial"/>
                <a:cs typeface="Arial"/>
              </a:defRPr>
            </a:lvl1pPr>
          </a:lstStyle>
          <a:p>
            <a:r>
              <a:rPr lang="en-US" dirty="0" smtClean="0"/>
              <a:t>HEADLINE</a:t>
            </a:r>
            <a:endParaRPr lang="en-US" dirty="0"/>
          </a:p>
        </p:txBody>
      </p:sp>
      <p:sp>
        <p:nvSpPr>
          <p:cNvPr id="24" name="Text Placeholder 10"/>
          <p:cNvSpPr>
            <a:spLocks noGrp="1"/>
          </p:cNvSpPr>
          <p:nvPr>
            <p:ph type="body" sz="quarter" idx="11" hasCustomPrompt="1"/>
          </p:nvPr>
        </p:nvSpPr>
        <p:spPr>
          <a:xfrm>
            <a:off x="356603" y="2051647"/>
            <a:ext cx="8364065" cy="553944"/>
          </a:xfrm>
          <a:prstGeom prst="rect">
            <a:avLst/>
          </a:prstGeom>
        </p:spPr>
        <p:txBody>
          <a:bodyPr anchor="ctr">
            <a:noAutofit/>
          </a:bodyPr>
          <a:lstStyle>
            <a:lvl1pPr marL="0" indent="0">
              <a:buNone/>
              <a:defRPr sz="2400" b="0">
                <a:solidFill>
                  <a:schemeClr val="tx1">
                    <a:lumMod val="75000"/>
                    <a:lumOff val="25000"/>
                  </a:schemeClr>
                </a:solidFill>
              </a:defRPr>
            </a:lvl1pPr>
          </a:lstStyle>
          <a:p>
            <a:pPr lvl="0"/>
            <a:r>
              <a:rPr lang="en-US" dirty="0" smtClean="0"/>
              <a:t>SUBHEAD</a:t>
            </a:r>
          </a:p>
        </p:txBody>
      </p:sp>
      <p:sp>
        <p:nvSpPr>
          <p:cNvPr id="25" name="Text Placeholder 10"/>
          <p:cNvSpPr>
            <a:spLocks noGrp="1"/>
          </p:cNvSpPr>
          <p:nvPr>
            <p:ph type="body" sz="quarter" idx="12" hasCustomPrompt="1"/>
          </p:nvPr>
        </p:nvSpPr>
        <p:spPr>
          <a:xfrm>
            <a:off x="346442" y="2511545"/>
            <a:ext cx="1929398" cy="553944"/>
          </a:xfrm>
          <a:prstGeom prst="rect">
            <a:avLst/>
          </a:prstGeom>
        </p:spPr>
        <p:txBody>
          <a:bodyPr anchor="ctr">
            <a:noAutofit/>
          </a:bodyPr>
          <a:lstStyle>
            <a:lvl1pPr marL="0" indent="0">
              <a:buNone/>
              <a:defRPr sz="1800" b="0" baseline="0">
                <a:solidFill>
                  <a:srgbClr val="404040"/>
                </a:solidFill>
              </a:defRPr>
            </a:lvl1pPr>
          </a:lstStyle>
          <a:p>
            <a:pPr lvl="0"/>
            <a:r>
              <a:rPr lang="en-US" dirty="0" smtClean="0"/>
              <a:t>Time and Date</a:t>
            </a:r>
          </a:p>
        </p:txBody>
      </p:sp>
      <p:sp>
        <p:nvSpPr>
          <p:cNvPr id="26" name="Text Placeholder 10"/>
          <p:cNvSpPr>
            <a:spLocks noGrp="1"/>
          </p:cNvSpPr>
          <p:nvPr>
            <p:ph type="body" sz="quarter" idx="13" hasCustomPrompt="1"/>
          </p:nvPr>
        </p:nvSpPr>
        <p:spPr>
          <a:xfrm>
            <a:off x="346442" y="3104213"/>
            <a:ext cx="7624320" cy="553944"/>
          </a:xfrm>
          <a:prstGeom prst="rect">
            <a:avLst/>
          </a:prstGeom>
        </p:spPr>
        <p:txBody>
          <a:bodyPr anchor="ctr">
            <a:noAutofit/>
          </a:bodyPr>
          <a:lstStyle>
            <a:lvl1pPr marL="0" indent="0">
              <a:buNone/>
              <a:defRPr sz="1800" b="0" baseline="0">
                <a:solidFill>
                  <a:srgbClr val="404040"/>
                </a:solidFill>
              </a:defRPr>
            </a:lvl1pPr>
          </a:lstStyle>
          <a:p>
            <a:pPr lvl="0"/>
            <a:r>
              <a:rPr lang="en-US" dirty="0" smtClean="0"/>
              <a:t>Disclaimer</a:t>
            </a:r>
          </a:p>
        </p:txBody>
      </p:sp>
      <p:cxnSp>
        <p:nvCxnSpPr>
          <p:cNvPr id="27" name="Straight Connector 26"/>
          <p:cNvCxnSpPr/>
          <p:nvPr userDrawn="1"/>
        </p:nvCxnSpPr>
        <p:spPr bwMode="auto">
          <a:xfrm flipV="1">
            <a:off x="0" y="6020531"/>
            <a:ext cx="9158391" cy="701392"/>
          </a:xfrm>
          <a:prstGeom prst="line">
            <a:avLst/>
          </a:prstGeom>
          <a:solidFill>
            <a:schemeClr val="accent1"/>
          </a:solidFill>
          <a:ln w="22225" cap="flat" cmpd="sng" algn="ctr">
            <a:solidFill>
              <a:schemeClr val="bg1"/>
            </a:solidFill>
            <a:prstDash val="solid"/>
            <a:round/>
            <a:headEnd type="none" w="med" len="med"/>
            <a:tailEnd type="none" w="med" len="med"/>
          </a:ln>
          <a:effectLst/>
        </p:spPr>
      </p:cxnSp>
      <p:cxnSp>
        <p:nvCxnSpPr>
          <p:cNvPr id="28" name="Straight Connector 27"/>
          <p:cNvCxnSpPr/>
          <p:nvPr userDrawn="1"/>
        </p:nvCxnSpPr>
        <p:spPr bwMode="auto">
          <a:xfrm>
            <a:off x="0" y="5058305"/>
            <a:ext cx="4302415" cy="1816975"/>
          </a:xfrm>
          <a:prstGeom prst="line">
            <a:avLst/>
          </a:prstGeom>
          <a:solidFill>
            <a:schemeClr val="accent1"/>
          </a:solidFill>
          <a:ln w="22225" cap="flat" cmpd="sng" algn="ctr">
            <a:solidFill>
              <a:srgbClr val="FF8300"/>
            </a:solidFill>
            <a:prstDash val="solid"/>
            <a:round/>
            <a:headEnd type="none" w="med" len="med"/>
            <a:tailEnd type="none" w="med" len="med"/>
          </a:ln>
          <a:effectLst/>
        </p:spPr>
      </p:cxnSp>
      <p:pic>
        <p:nvPicPr>
          <p:cNvPr id="12" name="Picture 1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4324" y="110931"/>
            <a:ext cx="1792224" cy="1088136"/>
          </a:xfrm>
          <a:prstGeom prst="rect">
            <a:avLst/>
          </a:prstGeom>
        </p:spPr>
      </p:pic>
    </p:spTree>
    <p:extLst>
      <p:ext uri="{BB962C8B-B14F-4D97-AF65-F5344CB8AC3E}">
        <p14:creationId xmlns:p14="http://schemas.microsoft.com/office/powerpoint/2010/main" val="3810507352"/>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 Title Slide_option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650" y="0"/>
            <a:ext cx="9167040" cy="6875280"/>
          </a:xfrm>
          <a:prstGeom prst="rect">
            <a:avLst/>
          </a:prstGeom>
        </p:spPr>
      </p:pic>
      <p:sp>
        <p:nvSpPr>
          <p:cNvPr id="12" name="TextBox 11"/>
          <p:cNvSpPr txBox="1"/>
          <p:nvPr userDrawn="1"/>
        </p:nvSpPr>
        <p:spPr>
          <a:xfrm>
            <a:off x="9732211" y="8261684"/>
            <a:ext cx="184666" cy="369332"/>
          </a:xfrm>
          <a:prstGeom prst="rect">
            <a:avLst/>
          </a:prstGeom>
          <a:noFill/>
        </p:spPr>
        <p:txBody>
          <a:bodyPr wrap="none" rtlCol="0">
            <a:spAutoFit/>
          </a:bodyPr>
          <a:lstStyle/>
          <a:p>
            <a:endParaRPr lang="en-US" dirty="0"/>
          </a:p>
        </p:txBody>
      </p:sp>
      <p:cxnSp>
        <p:nvCxnSpPr>
          <p:cNvPr id="13" name="Straight Connector 12"/>
          <p:cNvCxnSpPr/>
          <p:nvPr userDrawn="1"/>
        </p:nvCxnSpPr>
        <p:spPr>
          <a:xfrm>
            <a:off x="458202" y="1088777"/>
            <a:ext cx="4601478" cy="0"/>
          </a:xfrm>
          <a:prstGeom prst="line">
            <a:avLst/>
          </a:prstGeom>
          <a:ln w="254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0" name="Title 2"/>
          <p:cNvSpPr>
            <a:spLocks noGrp="1" noChangeArrowheads="1"/>
          </p:cNvSpPr>
          <p:nvPr>
            <p:ph type="title" hasCustomPrompt="1"/>
          </p:nvPr>
        </p:nvSpPr>
        <p:spPr>
          <a:xfrm>
            <a:off x="346443" y="1281799"/>
            <a:ext cx="8374225" cy="1485465"/>
          </a:xfrm>
          <a:prstGeom prst="rect">
            <a:avLst/>
          </a:prstGeom>
        </p:spPr>
        <p:txBody>
          <a:bodyPr anchor="t"/>
          <a:lstStyle>
            <a:lvl1pPr algn="l">
              <a:lnSpc>
                <a:spcPct val="100000"/>
              </a:lnSpc>
              <a:defRPr sz="3200" b="0" i="0" cap="none" baseline="0">
                <a:solidFill>
                  <a:srgbClr val="DF6A26"/>
                </a:solidFill>
                <a:latin typeface="Arial"/>
                <a:cs typeface="Arial"/>
              </a:defRPr>
            </a:lvl1pPr>
          </a:lstStyle>
          <a:p>
            <a:r>
              <a:rPr lang="en-US" dirty="0" smtClean="0"/>
              <a:t>HEADLINE</a:t>
            </a:r>
            <a:endParaRPr lang="en-US" dirty="0"/>
          </a:p>
        </p:txBody>
      </p:sp>
      <p:sp>
        <p:nvSpPr>
          <p:cNvPr id="11" name="Text Placeholder 10"/>
          <p:cNvSpPr>
            <a:spLocks noGrp="1"/>
          </p:cNvSpPr>
          <p:nvPr>
            <p:ph type="body" sz="quarter" idx="11" hasCustomPrompt="1"/>
          </p:nvPr>
        </p:nvSpPr>
        <p:spPr>
          <a:xfrm>
            <a:off x="356603" y="2051647"/>
            <a:ext cx="8364065" cy="553944"/>
          </a:xfrm>
          <a:prstGeom prst="rect">
            <a:avLst/>
          </a:prstGeom>
        </p:spPr>
        <p:txBody>
          <a:bodyPr anchor="ctr">
            <a:noAutofit/>
          </a:bodyPr>
          <a:lstStyle>
            <a:lvl1pPr marL="0" indent="0">
              <a:buNone/>
              <a:defRPr sz="2400" b="0">
                <a:solidFill>
                  <a:schemeClr val="tx1">
                    <a:lumMod val="75000"/>
                    <a:lumOff val="25000"/>
                  </a:schemeClr>
                </a:solidFill>
              </a:defRPr>
            </a:lvl1pPr>
          </a:lstStyle>
          <a:p>
            <a:pPr lvl="0"/>
            <a:r>
              <a:rPr lang="en-US" dirty="0" smtClean="0"/>
              <a:t>SUBHEAD</a:t>
            </a:r>
          </a:p>
        </p:txBody>
      </p:sp>
      <p:sp>
        <p:nvSpPr>
          <p:cNvPr id="14" name="Text Placeholder 10"/>
          <p:cNvSpPr>
            <a:spLocks noGrp="1"/>
          </p:cNvSpPr>
          <p:nvPr>
            <p:ph type="body" sz="quarter" idx="12" hasCustomPrompt="1"/>
          </p:nvPr>
        </p:nvSpPr>
        <p:spPr>
          <a:xfrm>
            <a:off x="346442" y="2511545"/>
            <a:ext cx="1929398" cy="553944"/>
          </a:xfrm>
          <a:prstGeom prst="rect">
            <a:avLst/>
          </a:prstGeom>
        </p:spPr>
        <p:txBody>
          <a:bodyPr anchor="ctr">
            <a:noAutofit/>
          </a:bodyPr>
          <a:lstStyle>
            <a:lvl1pPr marL="0" indent="0">
              <a:buNone/>
              <a:defRPr sz="1800" b="0" baseline="0">
                <a:solidFill>
                  <a:srgbClr val="404040"/>
                </a:solidFill>
              </a:defRPr>
            </a:lvl1pPr>
          </a:lstStyle>
          <a:p>
            <a:pPr lvl="0"/>
            <a:r>
              <a:rPr lang="en-US" dirty="0" smtClean="0"/>
              <a:t>Time and Date</a:t>
            </a:r>
          </a:p>
        </p:txBody>
      </p:sp>
      <p:sp>
        <p:nvSpPr>
          <p:cNvPr id="15" name="Text Placeholder 10"/>
          <p:cNvSpPr>
            <a:spLocks noGrp="1"/>
          </p:cNvSpPr>
          <p:nvPr>
            <p:ph type="body" sz="quarter" idx="13" hasCustomPrompt="1"/>
          </p:nvPr>
        </p:nvSpPr>
        <p:spPr>
          <a:xfrm>
            <a:off x="346442" y="3104213"/>
            <a:ext cx="7624320" cy="553944"/>
          </a:xfrm>
          <a:prstGeom prst="rect">
            <a:avLst/>
          </a:prstGeom>
        </p:spPr>
        <p:txBody>
          <a:bodyPr anchor="ctr">
            <a:noAutofit/>
          </a:bodyPr>
          <a:lstStyle>
            <a:lvl1pPr marL="0" indent="0">
              <a:buNone/>
              <a:defRPr sz="1800" b="0" baseline="0">
                <a:solidFill>
                  <a:srgbClr val="404040"/>
                </a:solidFill>
              </a:defRPr>
            </a:lvl1pPr>
          </a:lstStyle>
          <a:p>
            <a:pPr lvl="0"/>
            <a:r>
              <a:rPr lang="en-US" dirty="0" smtClean="0"/>
              <a:t>Disclaimer</a:t>
            </a:r>
          </a:p>
        </p:txBody>
      </p:sp>
      <p:cxnSp>
        <p:nvCxnSpPr>
          <p:cNvPr id="16" name="Straight Connector 15"/>
          <p:cNvCxnSpPr/>
          <p:nvPr userDrawn="1"/>
        </p:nvCxnSpPr>
        <p:spPr bwMode="auto">
          <a:xfrm flipV="1">
            <a:off x="0" y="6020531"/>
            <a:ext cx="9158391" cy="701392"/>
          </a:xfrm>
          <a:prstGeom prst="line">
            <a:avLst/>
          </a:prstGeom>
          <a:solidFill>
            <a:schemeClr val="accent1"/>
          </a:solidFill>
          <a:ln w="22225" cap="flat" cmpd="sng" algn="ctr">
            <a:solidFill>
              <a:schemeClr val="bg1"/>
            </a:solidFill>
            <a:prstDash val="solid"/>
            <a:round/>
            <a:headEnd type="none" w="med" len="med"/>
            <a:tailEnd type="none" w="med" len="med"/>
          </a:ln>
          <a:effectLst/>
        </p:spPr>
      </p:cxnSp>
      <p:cxnSp>
        <p:nvCxnSpPr>
          <p:cNvPr id="22" name="Straight Connector 21"/>
          <p:cNvCxnSpPr/>
          <p:nvPr userDrawn="1"/>
        </p:nvCxnSpPr>
        <p:spPr bwMode="auto">
          <a:xfrm flipV="1">
            <a:off x="-283583" y="3690424"/>
            <a:ext cx="9661101" cy="1968584"/>
          </a:xfrm>
          <a:prstGeom prst="line">
            <a:avLst/>
          </a:prstGeom>
          <a:solidFill>
            <a:schemeClr val="accent1"/>
          </a:solidFill>
          <a:ln w="22225" cap="flat" cmpd="sng" algn="ctr">
            <a:solidFill>
              <a:schemeClr val="bg1"/>
            </a:solidFill>
            <a:prstDash val="solid"/>
            <a:round/>
            <a:headEnd type="none" w="med" len="med"/>
            <a:tailEnd type="none" w="med" len="med"/>
          </a:ln>
          <a:effectLst/>
        </p:spPr>
      </p:cxnSp>
      <p:cxnSp>
        <p:nvCxnSpPr>
          <p:cNvPr id="17" name="Straight Connector 16"/>
          <p:cNvCxnSpPr/>
          <p:nvPr userDrawn="1"/>
        </p:nvCxnSpPr>
        <p:spPr bwMode="auto">
          <a:xfrm>
            <a:off x="-952500" y="4645977"/>
            <a:ext cx="5385775" cy="2315134"/>
          </a:xfrm>
          <a:prstGeom prst="line">
            <a:avLst/>
          </a:prstGeom>
          <a:solidFill>
            <a:schemeClr val="accent1"/>
          </a:solidFill>
          <a:ln w="22225" cap="flat" cmpd="sng" algn="ctr">
            <a:solidFill>
              <a:srgbClr val="9FD5CA"/>
            </a:solidFill>
            <a:prstDash val="solid"/>
            <a:round/>
            <a:headEnd type="none" w="med" len="med"/>
            <a:tailEnd type="none" w="med" len="med"/>
          </a:ln>
          <a:effectLst/>
        </p:spPr>
      </p:cxnSp>
      <p:sp>
        <p:nvSpPr>
          <p:cNvPr id="21" name="Text Box 15"/>
          <p:cNvSpPr txBox="1">
            <a:spLocks noChangeArrowheads="1"/>
          </p:cNvSpPr>
          <p:nvPr userDrawn="1"/>
        </p:nvSpPr>
        <p:spPr bwMode="auto">
          <a:xfrm>
            <a:off x="4231861" y="6436397"/>
            <a:ext cx="4902545" cy="230780"/>
          </a:xfrm>
          <a:prstGeom prst="rect">
            <a:avLst/>
          </a:prstGeom>
          <a:noFill/>
          <a:ln w="9525">
            <a:noFill/>
            <a:miter lim="800000"/>
            <a:headEnd/>
            <a:tailEnd/>
          </a:ln>
        </p:spPr>
        <p:txBody>
          <a:bodyPr wrap="square" lIns="91388" tIns="45694" rIns="91388" bIns="45694">
            <a:spAutoFit/>
          </a:bodyPr>
          <a:lstStyle/>
          <a:p>
            <a:pPr eaLnBrk="0" hangingPunct="0">
              <a:defRPr/>
            </a:pPr>
            <a:r>
              <a:rPr lang="en-US" sz="900" dirty="0">
                <a:solidFill>
                  <a:schemeClr val="bg1"/>
                </a:solidFill>
                <a:cs typeface="Arial" charset="0"/>
              </a:rPr>
              <a:t>CONFIDENTIAL  </a:t>
            </a:r>
            <a:r>
              <a:rPr lang="en-US" sz="900" dirty="0" smtClean="0">
                <a:solidFill>
                  <a:schemeClr val="bg1"/>
                </a:solidFill>
                <a:cs typeface="Arial" charset="0"/>
              </a:rPr>
              <a:t>© </a:t>
            </a:r>
            <a:r>
              <a:rPr lang="en-US" sz="900" dirty="0">
                <a:solidFill>
                  <a:schemeClr val="bg1"/>
                </a:solidFill>
                <a:cs typeface="Arial" charset="0"/>
              </a:rPr>
              <a:t>Copyright </a:t>
            </a:r>
            <a:r>
              <a:rPr lang="en-US" sz="900" dirty="0" smtClean="0">
                <a:solidFill>
                  <a:schemeClr val="bg1"/>
                </a:solidFill>
                <a:cs typeface="Arial" charset="0"/>
              </a:rPr>
              <a:t>2015. </a:t>
            </a:r>
            <a:r>
              <a:rPr lang="en-US" sz="900" dirty="0">
                <a:solidFill>
                  <a:schemeClr val="bg1"/>
                </a:solidFill>
                <a:cs typeface="Arial" charset="0"/>
              </a:rPr>
              <a:t>Aruba </a:t>
            </a:r>
            <a:r>
              <a:rPr lang="en-US" sz="900" dirty="0" smtClean="0">
                <a:solidFill>
                  <a:schemeClr val="bg1"/>
                </a:solidFill>
                <a:cs typeface="Arial" charset="0"/>
              </a:rPr>
              <a:t>Networks – an HP Company. All </a:t>
            </a:r>
            <a:r>
              <a:rPr lang="en-US" sz="900" dirty="0">
                <a:solidFill>
                  <a:schemeClr val="bg1"/>
                </a:solidFill>
                <a:cs typeface="Arial" charset="0"/>
              </a:rPr>
              <a:t>rights </a:t>
            </a:r>
            <a:r>
              <a:rPr lang="en-US" sz="900" dirty="0" smtClean="0">
                <a:solidFill>
                  <a:schemeClr val="bg1"/>
                </a:solidFill>
                <a:cs typeface="Arial" charset="0"/>
              </a:rPr>
              <a:t>reserved.</a:t>
            </a:r>
            <a:endParaRPr lang="en-US" sz="900" dirty="0">
              <a:solidFill>
                <a:schemeClr val="bg1"/>
              </a:solidFill>
              <a:cs typeface="Arial" charset="0"/>
            </a:endParaRPr>
          </a:p>
        </p:txBody>
      </p: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4324" y="110931"/>
            <a:ext cx="1792224" cy="1088136"/>
          </a:xfrm>
          <a:prstGeom prst="rect">
            <a:avLst/>
          </a:prstGeom>
        </p:spPr>
      </p:pic>
    </p:spTree>
    <p:extLst>
      <p:ext uri="{BB962C8B-B14F-4D97-AF65-F5344CB8AC3E}">
        <p14:creationId xmlns:p14="http://schemas.microsoft.com/office/powerpoint/2010/main" val="74854026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_option3">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8" y="0"/>
            <a:ext cx="9235440" cy="6926580"/>
          </a:xfrm>
          <a:prstGeom prst="rect">
            <a:avLst/>
          </a:prstGeom>
        </p:spPr>
      </p:pic>
      <p:sp>
        <p:nvSpPr>
          <p:cNvPr id="12" name="TextBox 11"/>
          <p:cNvSpPr txBox="1"/>
          <p:nvPr userDrawn="1"/>
        </p:nvSpPr>
        <p:spPr>
          <a:xfrm>
            <a:off x="9732211" y="8261684"/>
            <a:ext cx="184666" cy="369332"/>
          </a:xfrm>
          <a:prstGeom prst="rect">
            <a:avLst/>
          </a:prstGeom>
          <a:noFill/>
        </p:spPr>
        <p:txBody>
          <a:bodyPr wrap="none" rtlCol="0">
            <a:spAutoFit/>
          </a:bodyPr>
          <a:lstStyle/>
          <a:p>
            <a:endParaRPr lang="en-US" dirty="0"/>
          </a:p>
        </p:txBody>
      </p:sp>
      <p:cxnSp>
        <p:nvCxnSpPr>
          <p:cNvPr id="13" name="Straight Connector 12"/>
          <p:cNvCxnSpPr/>
          <p:nvPr userDrawn="1"/>
        </p:nvCxnSpPr>
        <p:spPr>
          <a:xfrm>
            <a:off x="458202" y="1088777"/>
            <a:ext cx="46014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a:spLocks noGrp="1" noChangeArrowheads="1"/>
          </p:cNvSpPr>
          <p:nvPr>
            <p:ph type="title" hasCustomPrompt="1"/>
          </p:nvPr>
        </p:nvSpPr>
        <p:spPr>
          <a:xfrm>
            <a:off x="346443" y="1281799"/>
            <a:ext cx="8374225" cy="1485465"/>
          </a:xfrm>
          <a:prstGeom prst="rect">
            <a:avLst/>
          </a:prstGeom>
        </p:spPr>
        <p:txBody>
          <a:bodyPr anchor="t"/>
          <a:lstStyle>
            <a:lvl1pPr algn="l">
              <a:lnSpc>
                <a:spcPct val="100000"/>
              </a:lnSpc>
              <a:defRPr sz="3200" b="0" i="0" cap="none" baseline="0">
                <a:solidFill>
                  <a:srgbClr val="FFFFFF"/>
                </a:solidFill>
                <a:latin typeface="Arial"/>
                <a:cs typeface="Arial"/>
              </a:defRPr>
            </a:lvl1pPr>
          </a:lstStyle>
          <a:p>
            <a:r>
              <a:rPr lang="en-US" dirty="0" smtClean="0"/>
              <a:t>HEADLINE</a:t>
            </a:r>
            <a:endParaRPr lang="en-US" dirty="0"/>
          </a:p>
        </p:txBody>
      </p:sp>
      <p:sp>
        <p:nvSpPr>
          <p:cNvPr id="11" name="Text Placeholder 10"/>
          <p:cNvSpPr>
            <a:spLocks noGrp="1"/>
          </p:cNvSpPr>
          <p:nvPr>
            <p:ph type="body" sz="quarter" idx="11" hasCustomPrompt="1"/>
          </p:nvPr>
        </p:nvSpPr>
        <p:spPr>
          <a:xfrm>
            <a:off x="356603" y="2051647"/>
            <a:ext cx="8364065" cy="553944"/>
          </a:xfrm>
          <a:prstGeom prst="rect">
            <a:avLst/>
          </a:prstGeom>
        </p:spPr>
        <p:txBody>
          <a:bodyPr anchor="ctr">
            <a:noAutofit/>
          </a:bodyPr>
          <a:lstStyle>
            <a:lvl1pPr marL="0" indent="0">
              <a:buNone/>
              <a:defRPr sz="2400" b="0">
                <a:solidFill>
                  <a:schemeClr val="bg1"/>
                </a:solidFill>
              </a:defRPr>
            </a:lvl1pPr>
          </a:lstStyle>
          <a:p>
            <a:pPr lvl="0"/>
            <a:r>
              <a:rPr lang="en-US" dirty="0" smtClean="0"/>
              <a:t>SUBHEAD</a:t>
            </a:r>
          </a:p>
        </p:txBody>
      </p:sp>
      <p:sp>
        <p:nvSpPr>
          <p:cNvPr id="14" name="Text Placeholder 10"/>
          <p:cNvSpPr>
            <a:spLocks noGrp="1"/>
          </p:cNvSpPr>
          <p:nvPr>
            <p:ph type="body" sz="quarter" idx="12" hasCustomPrompt="1"/>
          </p:nvPr>
        </p:nvSpPr>
        <p:spPr>
          <a:xfrm>
            <a:off x="346442" y="2511545"/>
            <a:ext cx="1929398"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Time and Date</a:t>
            </a:r>
          </a:p>
        </p:txBody>
      </p:sp>
      <p:sp>
        <p:nvSpPr>
          <p:cNvPr id="15" name="Text Placeholder 10"/>
          <p:cNvSpPr>
            <a:spLocks noGrp="1"/>
          </p:cNvSpPr>
          <p:nvPr>
            <p:ph type="body" sz="quarter" idx="13" hasCustomPrompt="1"/>
          </p:nvPr>
        </p:nvSpPr>
        <p:spPr>
          <a:xfrm>
            <a:off x="346442" y="3104213"/>
            <a:ext cx="7624320"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Disclaimer</a:t>
            </a:r>
          </a:p>
        </p:txBody>
      </p:sp>
      <p:cxnSp>
        <p:nvCxnSpPr>
          <p:cNvPr id="16" name="Straight Connector 15"/>
          <p:cNvCxnSpPr/>
          <p:nvPr userDrawn="1"/>
        </p:nvCxnSpPr>
        <p:spPr bwMode="auto">
          <a:xfrm flipV="1">
            <a:off x="-3848" y="6064917"/>
            <a:ext cx="9296810" cy="704963"/>
          </a:xfrm>
          <a:prstGeom prst="line">
            <a:avLst/>
          </a:prstGeom>
          <a:solidFill>
            <a:schemeClr val="accent1"/>
          </a:solidFill>
          <a:ln w="22225" cap="flat" cmpd="sng" algn="ctr">
            <a:solidFill>
              <a:schemeClr val="bg1"/>
            </a:solidFill>
            <a:prstDash val="solid"/>
            <a:round/>
            <a:headEnd type="none" w="med" len="med"/>
            <a:tailEnd type="none" w="med" len="med"/>
          </a:ln>
          <a:effectLst/>
        </p:spPr>
      </p:cxnSp>
      <p:cxnSp>
        <p:nvCxnSpPr>
          <p:cNvPr id="17" name="Straight Connector 16"/>
          <p:cNvCxnSpPr/>
          <p:nvPr userDrawn="1"/>
        </p:nvCxnSpPr>
        <p:spPr bwMode="auto">
          <a:xfrm>
            <a:off x="-100706" y="5041043"/>
            <a:ext cx="4498218" cy="1952634"/>
          </a:xfrm>
          <a:prstGeom prst="line">
            <a:avLst/>
          </a:prstGeom>
          <a:solidFill>
            <a:schemeClr val="accent1"/>
          </a:solidFill>
          <a:ln w="22225" cap="flat" cmpd="sng" algn="ctr">
            <a:solidFill>
              <a:srgbClr val="FF8300"/>
            </a:solidFill>
            <a:prstDash val="solid"/>
            <a:round/>
            <a:headEnd type="none" w="med" len="med"/>
            <a:tailEnd type="none" w="med" len="med"/>
          </a:ln>
          <a:effectLst/>
        </p:spPr>
      </p:cxn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4324" y="110931"/>
            <a:ext cx="1792224" cy="1088136"/>
          </a:xfrm>
          <a:prstGeom prst="rect">
            <a:avLst/>
          </a:prstGeom>
        </p:spPr>
      </p:pic>
      <p:sp>
        <p:nvSpPr>
          <p:cNvPr id="20" name="Text Box 15"/>
          <p:cNvSpPr txBox="1">
            <a:spLocks noChangeArrowheads="1"/>
          </p:cNvSpPr>
          <p:nvPr userDrawn="1"/>
        </p:nvSpPr>
        <p:spPr bwMode="auto">
          <a:xfrm>
            <a:off x="4231861" y="6500349"/>
            <a:ext cx="4902545" cy="230780"/>
          </a:xfrm>
          <a:prstGeom prst="rect">
            <a:avLst/>
          </a:prstGeom>
          <a:noFill/>
          <a:ln w="9525">
            <a:noFill/>
            <a:miter lim="800000"/>
            <a:headEnd/>
            <a:tailEnd/>
          </a:ln>
        </p:spPr>
        <p:txBody>
          <a:bodyPr wrap="square" lIns="91388" tIns="45694" rIns="91388" bIns="45694">
            <a:spAutoFit/>
          </a:bodyPr>
          <a:lstStyle/>
          <a:p>
            <a:pPr eaLnBrk="0" hangingPunct="0">
              <a:defRPr/>
            </a:pPr>
            <a:r>
              <a:rPr lang="en-US" sz="900" dirty="0">
                <a:solidFill>
                  <a:schemeClr val="bg1"/>
                </a:solidFill>
                <a:cs typeface="Arial" charset="0"/>
              </a:rPr>
              <a:t>CONFIDENTIAL  </a:t>
            </a:r>
            <a:r>
              <a:rPr lang="en-US" sz="900" dirty="0" smtClean="0">
                <a:solidFill>
                  <a:schemeClr val="bg1"/>
                </a:solidFill>
                <a:cs typeface="Arial" charset="0"/>
              </a:rPr>
              <a:t>© </a:t>
            </a:r>
            <a:r>
              <a:rPr lang="en-US" sz="900" dirty="0">
                <a:solidFill>
                  <a:schemeClr val="bg1"/>
                </a:solidFill>
                <a:cs typeface="Arial" charset="0"/>
              </a:rPr>
              <a:t>Copyright </a:t>
            </a:r>
            <a:r>
              <a:rPr lang="en-US" sz="900" dirty="0" smtClean="0">
                <a:solidFill>
                  <a:schemeClr val="bg1"/>
                </a:solidFill>
                <a:cs typeface="Arial" charset="0"/>
              </a:rPr>
              <a:t>2015. </a:t>
            </a:r>
            <a:r>
              <a:rPr lang="en-US" sz="900" dirty="0">
                <a:solidFill>
                  <a:schemeClr val="bg1"/>
                </a:solidFill>
                <a:cs typeface="Arial" charset="0"/>
              </a:rPr>
              <a:t>Aruba </a:t>
            </a:r>
            <a:r>
              <a:rPr lang="en-US" sz="900" dirty="0" smtClean="0">
                <a:solidFill>
                  <a:schemeClr val="bg1"/>
                </a:solidFill>
                <a:cs typeface="Arial" charset="0"/>
              </a:rPr>
              <a:t>Networks – an HP Company. All </a:t>
            </a:r>
            <a:r>
              <a:rPr lang="en-US" sz="900" dirty="0">
                <a:solidFill>
                  <a:schemeClr val="bg1"/>
                </a:solidFill>
                <a:cs typeface="Arial" charset="0"/>
              </a:rPr>
              <a:t>rights </a:t>
            </a:r>
            <a:r>
              <a:rPr lang="en-US" sz="900" dirty="0" smtClean="0">
                <a:solidFill>
                  <a:schemeClr val="bg1"/>
                </a:solidFill>
                <a:cs typeface="Arial" charset="0"/>
              </a:rPr>
              <a:t>reserved.</a:t>
            </a:r>
            <a:endParaRPr lang="en-US" sz="900" dirty="0">
              <a:solidFill>
                <a:schemeClr val="bg1"/>
              </a:solidFill>
              <a:cs typeface="Arial" charset="0"/>
            </a:endParaRPr>
          </a:p>
        </p:txBody>
      </p:sp>
    </p:spTree>
    <p:extLst>
      <p:ext uri="{BB962C8B-B14F-4D97-AF65-F5344CB8AC3E}">
        <p14:creationId xmlns:p14="http://schemas.microsoft.com/office/powerpoint/2010/main" val="338108819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_option3">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48" y="0"/>
            <a:ext cx="9235440" cy="6926580"/>
          </a:xfrm>
          <a:prstGeom prst="rect">
            <a:avLst/>
          </a:prstGeom>
        </p:spPr>
      </p:pic>
      <p:sp>
        <p:nvSpPr>
          <p:cNvPr id="12" name="TextBox 11"/>
          <p:cNvSpPr txBox="1"/>
          <p:nvPr userDrawn="1"/>
        </p:nvSpPr>
        <p:spPr>
          <a:xfrm>
            <a:off x="9732211" y="8261684"/>
            <a:ext cx="184666" cy="369332"/>
          </a:xfrm>
          <a:prstGeom prst="rect">
            <a:avLst/>
          </a:prstGeom>
          <a:noFill/>
        </p:spPr>
        <p:txBody>
          <a:bodyPr wrap="none" rtlCol="0">
            <a:spAutoFit/>
          </a:bodyPr>
          <a:lstStyle/>
          <a:p>
            <a:endParaRPr lang="en-US" dirty="0"/>
          </a:p>
        </p:txBody>
      </p:sp>
      <p:cxnSp>
        <p:nvCxnSpPr>
          <p:cNvPr id="13" name="Straight Connector 12"/>
          <p:cNvCxnSpPr/>
          <p:nvPr userDrawn="1"/>
        </p:nvCxnSpPr>
        <p:spPr>
          <a:xfrm>
            <a:off x="458202" y="1088777"/>
            <a:ext cx="4601478"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itle 2"/>
          <p:cNvSpPr>
            <a:spLocks noGrp="1" noChangeArrowheads="1"/>
          </p:cNvSpPr>
          <p:nvPr>
            <p:ph type="title" hasCustomPrompt="1"/>
          </p:nvPr>
        </p:nvSpPr>
        <p:spPr>
          <a:xfrm>
            <a:off x="346443" y="1281799"/>
            <a:ext cx="8374225" cy="1485465"/>
          </a:xfrm>
          <a:prstGeom prst="rect">
            <a:avLst/>
          </a:prstGeom>
        </p:spPr>
        <p:txBody>
          <a:bodyPr anchor="t"/>
          <a:lstStyle>
            <a:lvl1pPr algn="l">
              <a:lnSpc>
                <a:spcPct val="100000"/>
              </a:lnSpc>
              <a:defRPr sz="3200" b="0" i="0" cap="none" baseline="0">
                <a:solidFill>
                  <a:srgbClr val="FFFFFF"/>
                </a:solidFill>
                <a:latin typeface="Arial"/>
                <a:cs typeface="Arial"/>
              </a:defRPr>
            </a:lvl1pPr>
          </a:lstStyle>
          <a:p>
            <a:r>
              <a:rPr lang="en-US" dirty="0" smtClean="0"/>
              <a:t>HEADLINE</a:t>
            </a:r>
            <a:endParaRPr lang="en-US" dirty="0"/>
          </a:p>
        </p:txBody>
      </p:sp>
      <p:sp>
        <p:nvSpPr>
          <p:cNvPr id="11" name="Text Placeholder 10"/>
          <p:cNvSpPr>
            <a:spLocks noGrp="1"/>
          </p:cNvSpPr>
          <p:nvPr>
            <p:ph type="body" sz="quarter" idx="11" hasCustomPrompt="1"/>
          </p:nvPr>
        </p:nvSpPr>
        <p:spPr>
          <a:xfrm>
            <a:off x="356603" y="2051647"/>
            <a:ext cx="8364065" cy="553944"/>
          </a:xfrm>
          <a:prstGeom prst="rect">
            <a:avLst/>
          </a:prstGeom>
        </p:spPr>
        <p:txBody>
          <a:bodyPr anchor="ctr">
            <a:noAutofit/>
          </a:bodyPr>
          <a:lstStyle>
            <a:lvl1pPr marL="0" indent="0">
              <a:buNone/>
              <a:defRPr sz="2400" b="0">
                <a:solidFill>
                  <a:schemeClr val="bg1"/>
                </a:solidFill>
              </a:defRPr>
            </a:lvl1pPr>
          </a:lstStyle>
          <a:p>
            <a:pPr lvl="0"/>
            <a:r>
              <a:rPr lang="en-US" dirty="0" smtClean="0"/>
              <a:t>SUBHEAD</a:t>
            </a:r>
          </a:p>
        </p:txBody>
      </p:sp>
      <p:sp>
        <p:nvSpPr>
          <p:cNvPr id="14" name="Text Placeholder 10"/>
          <p:cNvSpPr>
            <a:spLocks noGrp="1"/>
          </p:cNvSpPr>
          <p:nvPr>
            <p:ph type="body" sz="quarter" idx="12" hasCustomPrompt="1"/>
          </p:nvPr>
        </p:nvSpPr>
        <p:spPr>
          <a:xfrm>
            <a:off x="346442" y="2511545"/>
            <a:ext cx="1929398"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Time and Date</a:t>
            </a:r>
          </a:p>
        </p:txBody>
      </p:sp>
      <p:sp>
        <p:nvSpPr>
          <p:cNvPr id="15" name="Text Placeholder 10"/>
          <p:cNvSpPr>
            <a:spLocks noGrp="1"/>
          </p:cNvSpPr>
          <p:nvPr>
            <p:ph type="body" sz="quarter" idx="13" hasCustomPrompt="1"/>
          </p:nvPr>
        </p:nvSpPr>
        <p:spPr>
          <a:xfrm>
            <a:off x="346442" y="3104213"/>
            <a:ext cx="7624320" cy="553944"/>
          </a:xfrm>
          <a:prstGeom prst="rect">
            <a:avLst/>
          </a:prstGeom>
        </p:spPr>
        <p:txBody>
          <a:bodyPr anchor="ctr">
            <a:noAutofit/>
          </a:bodyPr>
          <a:lstStyle>
            <a:lvl1pPr marL="0" indent="0">
              <a:buNone/>
              <a:defRPr sz="1800" b="0" baseline="0">
                <a:solidFill>
                  <a:schemeClr val="bg1"/>
                </a:solidFill>
              </a:defRPr>
            </a:lvl1pPr>
          </a:lstStyle>
          <a:p>
            <a:pPr lvl="0"/>
            <a:r>
              <a:rPr lang="en-US" dirty="0" smtClean="0"/>
              <a:t>Disclaimer</a:t>
            </a:r>
          </a:p>
        </p:txBody>
      </p:sp>
      <p:cxnSp>
        <p:nvCxnSpPr>
          <p:cNvPr id="16" name="Straight Connector 15"/>
          <p:cNvCxnSpPr/>
          <p:nvPr userDrawn="1"/>
        </p:nvCxnSpPr>
        <p:spPr bwMode="auto">
          <a:xfrm flipV="1">
            <a:off x="-3848" y="6064917"/>
            <a:ext cx="9296810" cy="704963"/>
          </a:xfrm>
          <a:prstGeom prst="line">
            <a:avLst/>
          </a:prstGeom>
          <a:solidFill>
            <a:schemeClr val="accent1"/>
          </a:solidFill>
          <a:ln w="22225" cap="flat" cmpd="sng" algn="ctr">
            <a:solidFill>
              <a:schemeClr val="bg1"/>
            </a:solidFill>
            <a:prstDash val="solid"/>
            <a:round/>
            <a:headEnd type="none" w="med" len="med"/>
            <a:tailEnd type="none" w="med" len="med"/>
          </a:ln>
          <a:effectLst/>
        </p:spPr>
      </p:cxnSp>
      <p:cxnSp>
        <p:nvCxnSpPr>
          <p:cNvPr id="17" name="Straight Connector 16"/>
          <p:cNvCxnSpPr/>
          <p:nvPr userDrawn="1"/>
        </p:nvCxnSpPr>
        <p:spPr bwMode="auto">
          <a:xfrm>
            <a:off x="-100706" y="5041043"/>
            <a:ext cx="4498218" cy="1952634"/>
          </a:xfrm>
          <a:prstGeom prst="line">
            <a:avLst/>
          </a:prstGeom>
          <a:solidFill>
            <a:schemeClr val="accent1"/>
          </a:solidFill>
          <a:ln w="22225" cap="flat" cmpd="sng" algn="ctr">
            <a:solidFill>
              <a:srgbClr val="FF8300"/>
            </a:solidFill>
            <a:prstDash val="solid"/>
            <a:round/>
            <a:headEnd type="none" w="med" len="med"/>
            <a:tailEnd type="none" w="med" len="med"/>
          </a:ln>
          <a:effectLst/>
        </p:spPr>
      </p:cxnSp>
      <p:pic>
        <p:nvPicPr>
          <p:cNvPr id="18" name="Picture 1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274324" y="110931"/>
            <a:ext cx="1792224" cy="1088136"/>
          </a:xfrm>
          <a:prstGeom prst="rect">
            <a:avLst/>
          </a:prstGeom>
        </p:spPr>
      </p:pic>
      <p:sp>
        <p:nvSpPr>
          <p:cNvPr id="19" name="Text Box 15"/>
          <p:cNvSpPr txBox="1">
            <a:spLocks noChangeArrowheads="1"/>
          </p:cNvSpPr>
          <p:nvPr userDrawn="1"/>
        </p:nvSpPr>
        <p:spPr bwMode="auto">
          <a:xfrm>
            <a:off x="4231861" y="6500349"/>
            <a:ext cx="4902545" cy="230780"/>
          </a:xfrm>
          <a:prstGeom prst="rect">
            <a:avLst/>
          </a:prstGeom>
          <a:noFill/>
          <a:ln w="9525">
            <a:noFill/>
            <a:miter lim="800000"/>
            <a:headEnd/>
            <a:tailEnd/>
          </a:ln>
        </p:spPr>
        <p:txBody>
          <a:bodyPr wrap="square" lIns="91388" tIns="45694" rIns="91388" bIns="45694">
            <a:spAutoFit/>
          </a:bodyPr>
          <a:lstStyle/>
          <a:p>
            <a:pPr eaLnBrk="0" hangingPunct="0">
              <a:defRPr/>
            </a:pPr>
            <a:r>
              <a:rPr lang="en-US" sz="900" dirty="0">
                <a:solidFill>
                  <a:schemeClr val="bg1"/>
                </a:solidFill>
                <a:cs typeface="Arial" charset="0"/>
              </a:rPr>
              <a:t>CONFIDENTIAL  </a:t>
            </a:r>
            <a:r>
              <a:rPr lang="en-US" sz="900" dirty="0" smtClean="0">
                <a:solidFill>
                  <a:schemeClr val="bg1"/>
                </a:solidFill>
                <a:cs typeface="Arial" charset="0"/>
              </a:rPr>
              <a:t>© </a:t>
            </a:r>
            <a:r>
              <a:rPr lang="en-US" sz="900" dirty="0">
                <a:solidFill>
                  <a:schemeClr val="bg1"/>
                </a:solidFill>
                <a:cs typeface="Arial" charset="0"/>
              </a:rPr>
              <a:t>Copyright </a:t>
            </a:r>
            <a:r>
              <a:rPr lang="en-US" sz="900" dirty="0" smtClean="0">
                <a:solidFill>
                  <a:schemeClr val="bg1"/>
                </a:solidFill>
                <a:cs typeface="Arial" charset="0"/>
              </a:rPr>
              <a:t>2015. </a:t>
            </a:r>
            <a:r>
              <a:rPr lang="en-US" sz="900" dirty="0">
                <a:solidFill>
                  <a:schemeClr val="bg1"/>
                </a:solidFill>
                <a:cs typeface="Arial" charset="0"/>
              </a:rPr>
              <a:t>Aruba </a:t>
            </a:r>
            <a:r>
              <a:rPr lang="en-US" sz="900" dirty="0" smtClean="0">
                <a:solidFill>
                  <a:schemeClr val="bg1"/>
                </a:solidFill>
                <a:cs typeface="Arial" charset="0"/>
              </a:rPr>
              <a:t>Networks – an HP Company. All </a:t>
            </a:r>
            <a:r>
              <a:rPr lang="en-US" sz="900" dirty="0">
                <a:solidFill>
                  <a:schemeClr val="bg1"/>
                </a:solidFill>
                <a:cs typeface="Arial" charset="0"/>
              </a:rPr>
              <a:t>rights </a:t>
            </a:r>
            <a:r>
              <a:rPr lang="en-US" sz="900" dirty="0" smtClean="0">
                <a:solidFill>
                  <a:schemeClr val="bg1"/>
                </a:solidFill>
                <a:cs typeface="Arial" charset="0"/>
              </a:rPr>
              <a:t>reserved.</a:t>
            </a:r>
            <a:endParaRPr lang="en-US" sz="900" dirty="0">
              <a:solidFill>
                <a:schemeClr val="bg1"/>
              </a:solidFill>
              <a:cs typeface="Arial" charset="0"/>
            </a:endParaRPr>
          </a:p>
        </p:txBody>
      </p:sp>
    </p:spTree>
    <p:extLst>
      <p:ext uri="{BB962C8B-B14F-4D97-AF65-F5344CB8AC3E}">
        <p14:creationId xmlns:p14="http://schemas.microsoft.com/office/powerpoint/2010/main" val="1744755900"/>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age_Orange Header">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7109"/>
            <a:ext cx="9144000" cy="6858000"/>
          </a:xfrm>
          <a:prstGeom prst="rect">
            <a:avLst/>
          </a:prstGeom>
        </p:spPr>
      </p:pic>
      <p:cxnSp>
        <p:nvCxnSpPr>
          <p:cNvPr id="5" name="Straight Connector 4"/>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
        <p:nvSpPr>
          <p:cNvPr id="10" name="Text Placeholder 9"/>
          <p:cNvSpPr>
            <a:spLocks noGrp="1"/>
          </p:cNvSpPr>
          <p:nvPr>
            <p:ph type="body" sz="quarter" idx="11" hasCustomPrompt="1"/>
          </p:nvPr>
        </p:nvSpPr>
        <p:spPr>
          <a:xfrm>
            <a:off x="499534" y="1445891"/>
            <a:ext cx="8213799" cy="2822355"/>
          </a:xfrm>
          <a:prstGeom prst="rect">
            <a:avLst/>
          </a:prstGeom>
        </p:spPr>
        <p:txBody>
          <a:bodyPr vert="horz"/>
          <a:lstStyle>
            <a:lvl1pPr>
              <a:buClr>
                <a:srgbClr val="DF6A26"/>
              </a:buClr>
              <a:buFont typeface="Arial"/>
              <a:buChar char="•"/>
              <a:defRPr baseline="0"/>
            </a:lvl1pPr>
          </a:lstStyle>
          <a:p>
            <a:pPr lvl="0"/>
            <a:r>
              <a:rPr lang="en-US" dirty="0" smtClean="0"/>
              <a:t>Item 1</a:t>
            </a:r>
          </a:p>
          <a:p>
            <a:pPr lvl="0"/>
            <a:r>
              <a:rPr lang="en-US" dirty="0" smtClean="0"/>
              <a:t>Item 2</a:t>
            </a:r>
          </a:p>
          <a:p>
            <a:pPr lvl="0"/>
            <a:r>
              <a:rPr lang="en-US" dirty="0" smtClean="0"/>
              <a:t>Item 3</a:t>
            </a:r>
            <a:endParaRPr lang="en-US" dirty="0"/>
          </a:p>
        </p:txBody>
      </p:sp>
      <p:sp>
        <p:nvSpPr>
          <p:cNvPr id="2" name="Title 1"/>
          <p:cNvSpPr>
            <a:spLocks noGrp="1"/>
          </p:cNvSpPr>
          <p:nvPr>
            <p:ph type="title"/>
          </p:nvPr>
        </p:nvSpPr>
        <p:spPr>
          <a:xfrm>
            <a:off x="499533" y="310093"/>
            <a:ext cx="7366000" cy="473075"/>
          </a:xfrm>
          <a:prstGeom prst="rect">
            <a:avLst/>
          </a:prstGeom>
        </p:spPr>
        <p:txBody>
          <a:bodyPr/>
          <a:lstStyle>
            <a:lvl1pPr>
              <a:defRPr b="0">
                <a:latin typeface="Arial"/>
                <a:cs typeface="Arial"/>
              </a:defRPr>
            </a:lvl1pPr>
          </a:lstStyle>
          <a:p>
            <a:r>
              <a:rPr lang="en-US" dirty="0" smtClean="0"/>
              <a:t>Click to edit Master title style</a:t>
            </a:r>
            <a:endParaRPr lang="en-US" dirty="0"/>
          </a:p>
        </p:txBody>
      </p:sp>
      <p:sp>
        <p:nvSpPr>
          <p:cNvPr id="4" name="Rectangle 3"/>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cxnSp>
        <p:nvCxnSpPr>
          <p:cNvPr id="12" name="Straight Connector 11"/>
          <p:cNvCxnSpPr/>
          <p:nvPr userDrawn="1"/>
        </p:nvCxnSpPr>
        <p:spPr bwMode="auto">
          <a:xfrm>
            <a:off x="499534" y="3555561"/>
            <a:ext cx="3556806" cy="381439"/>
          </a:xfrm>
          <a:prstGeom prst="line">
            <a:avLst/>
          </a:prstGeom>
          <a:solidFill>
            <a:schemeClr val="accent1"/>
          </a:solidFill>
          <a:ln w="19050" cap="flat" cmpd="sng" algn="ctr">
            <a:solidFill>
              <a:schemeClr val="bg1"/>
            </a:solidFill>
            <a:prstDash val="solid"/>
            <a:round/>
            <a:headEnd type="none" w="med" len="med"/>
            <a:tailEnd type="none" w="med" len="med"/>
          </a:ln>
          <a:effectLst/>
        </p:spPr>
      </p:cxnSp>
      <p:cxnSp>
        <p:nvCxnSpPr>
          <p:cNvPr id="21" name="Straight Connector 20"/>
          <p:cNvCxnSpPr/>
          <p:nvPr userDrawn="1"/>
        </p:nvCxnSpPr>
        <p:spPr bwMode="auto">
          <a:xfrm>
            <a:off x="2964827" y="4698561"/>
            <a:ext cx="3556806" cy="381439"/>
          </a:xfrm>
          <a:prstGeom prst="line">
            <a:avLst/>
          </a:prstGeom>
          <a:solidFill>
            <a:schemeClr val="accent1"/>
          </a:solidFill>
          <a:ln w="19050" cap="flat" cmpd="sng" algn="ctr">
            <a:solidFill>
              <a:schemeClr val="bg1"/>
            </a:solidFill>
            <a:prstDash val="solid"/>
            <a:round/>
            <a:headEnd type="none" w="med" len="med"/>
            <a:tailEnd type="none" w="med" len="med"/>
          </a:ln>
          <a:effectLst/>
        </p:spPr>
      </p:cxnSp>
      <p:pic>
        <p:nvPicPr>
          <p:cNvPr id="13" name="Picture 1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Tree>
    <p:extLst>
      <p:ext uri="{BB962C8B-B14F-4D97-AF65-F5344CB8AC3E}">
        <p14:creationId xmlns:p14="http://schemas.microsoft.com/office/powerpoint/2010/main" val="1338608495"/>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Orange Header_One Column">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Placeholder 15"/>
          <p:cNvSpPr>
            <a:spLocks noGrp="1"/>
          </p:cNvSpPr>
          <p:nvPr>
            <p:ph type="body" sz="quarter" idx="10" hasCustomPrompt="1"/>
          </p:nvPr>
        </p:nvSpPr>
        <p:spPr>
          <a:xfrm>
            <a:off x="445180" y="1521265"/>
            <a:ext cx="7543800" cy="4224580"/>
          </a:xfrm>
          <a:prstGeom prst="rect">
            <a:avLst/>
          </a:prstGeom>
        </p:spPr>
        <p:txBody>
          <a:bodyPr/>
          <a:lstStyle>
            <a:lvl1pPr marL="233363" marR="0" indent="-233363" algn="l" defTabSz="914400" rtl="0" eaLnBrk="0" fontAlgn="base" latinLnBrk="0" hangingPunct="0">
              <a:lnSpc>
                <a:spcPct val="100000"/>
              </a:lnSpc>
              <a:spcBef>
                <a:spcPts val="0"/>
              </a:spcBef>
              <a:spcAft>
                <a:spcPts val="600"/>
              </a:spcAft>
              <a:buClr>
                <a:srgbClr val="FF9933"/>
              </a:buClr>
              <a:buSzTx/>
              <a:buFontTx/>
              <a:buChar char="•"/>
              <a:tabLst/>
              <a:defRPr sz="2400" baseline="0">
                <a:solidFill>
                  <a:schemeClr val="tx1"/>
                </a:solidFill>
              </a:defRPr>
            </a:lvl1pPr>
            <a:lvl2pPr>
              <a:lnSpc>
                <a:spcPct val="100000"/>
              </a:lnSpc>
              <a:spcBef>
                <a:spcPts val="0"/>
              </a:spcBef>
              <a:spcAft>
                <a:spcPts val="600"/>
              </a:spcAft>
              <a:defRPr>
                <a:solidFill>
                  <a:schemeClr val="bg2">
                    <a:lumMod val="75000"/>
                  </a:schemeClr>
                </a:solidFill>
              </a:defRPr>
            </a:lvl2pPr>
            <a:lvl3pPr indent="-246063">
              <a:lnSpc>
                <a:spcPct val="100000"/>
              </a:lnSpc>
              <a:spcBef>
                <a:spcPts val="0"/>
              </a:spcBef>
              <a:spcAft>
                <a:spcPts val="600"/>
              </a:spcAft>
              <a:defRPr>
                <a:solidFill>
                  <a:schemeClr val="bg2">
                    <a:lumMod val="75000"/>
                  </a:schemeClr>
                </a:solidFill>
              </a:defRPr>
            </a:lvl3pPr>
          </a:lstStyle>
          <a:p>
            <a:pPr marL="0" indent="0">
              <a:lnSpc>
                <a:spcPct val="100000"/>
              </a:lnSpc>
              <a:spcBef>
                <a:spcPts val="0"/>
              </a:spcBef>
              <a:spcAft>
                <a:spcPts val="1800"/>
              </a:spcAft>
              <a:buFontTx/>
              <a:buNone/>
              <a:defRPr/>
            </a:pPr>
            <a:r>
              <a:rPr lang="en-US" dirty="0" smtClean="0">
                <a:latin typeface="Arial" charset="0"/>
                <a:cs typeface="Arial" charset="0"/>
              </a:rPr>
              <a:t>Sub headline is 24 pt Arial bold, Text 1</a:t>
            </a:r>
          </a:p>
          <a:p>
            <a:pPr marL="233363" indent="-233363">
              <a:lnSpc>
                <a:spcPct val="100000"/>
              </a:lnSpc>
              <a:spcBef>
                <a:spcPts val="0"/>
              </a:spcBef>
              <a:spcAft>
                <a:spcPts val="600"/>
              </a:spcAft>
              <a:buFontTx/>
              <a:buChar char="•"/>
              <a:defRPr/>
            </a:pPr>
            <a:r>
              <a:rPr lang="en-US" dirty="0" smtClean="0">
                <a:solidFill>
                  <a:srgbClr val="000000"/>
                </a:solidFill>
                <a:latin typeface="Arial" charset="0"/>
                <a:cs typeface="Arial" charset="0"/>
              </a:rPr>
              <a:t>First-level bullet is 24 pt Arial bold</a:t>
            </a:r>
          </a:p>
          <a:p>
            <a:pPr lvl="1">
              <a:lnSpc>
                <a:spcPct val="100000"/>
              </a:lnSpc>
              <a:spcBef>
                <a:spcPts val="0"/>
              </a:spcBef>
              <a:spcAft>
                <a:spcPts val="600"/>
              </a:spcAft>
              <a:defRPr/>
            </a:pPr>
            <a:r>
              <a:rPr lang="en-US" dirty="0" smtClean="0">
                <a:solidFill>
                  <a:srgbClr val="595959"/>
                </a:solidFill>
                <a:latin typeface="Arial" charset="0"/>
                <a:cs typeface="Arial" charset="0"/>
              </a:rPr>
              <a:t>Second-level bullet is 20 pt Arial, Text 1 lighter 35%</a:t>
            </a:r>
          </a:p>
          <a:p>
            <a:pPr lvl="2" indent="-246063">
              <a:lnSpc>
                <a:spcPct val="100000"/>
              </a:lnSpc>
              <a:spcBef>
                <a:spcPts val="0"/>
              </a:spcBef>
              <a:spcAft>
                <a:spcPts val="600"/>
              </a:spcAft>
              <a:defRPr/>
            </a:pPr>
            <a:r>
              <a:rPr lang="en-US" dirty="0" smtClean="0">
                <a:solidFill>
                  <a:srgbClr val="595959"/>
                </a:solidFill>
                <a:latin typeface="Arial" charset="0"/>
                <a:cs typeface="Arial" charset="0"/>
              </a:rPr>
              <a:t>Third-level bullet is 18 pt Arial, Text 1 lighter 35%</a:t>
            </a:r>
          </a:p>
          <a:p>
            <a:pPr marL="233363" indent="-233363">
              <a:lnSpc>
                <a:spcPct val="100000"/>
              </a:lnSpc>
              <a:spcBef>
                <a:spcPts val="0"/>
              </a:spcBef>
              <a:spcAft>
                <a:spcPts val="600"/>
              </a:spcAft>
              <a:buFontTx/>
              <a:buChar char="•"/>
              <a:defRPr/>
            </a:pPr>
            <a:r>
              <a:rPr lang="en-US" dirty="0" smtClean="0">
                <a:latin typeface="Arial" charset="0"/>
                <a:cs typeface="Arial" charset="0"/>
              </a:rPr>
              <a:t>First-level bullet is 24 pt Arial bold</a:t>
            </a:r>
          </a:p>
          <a:p>
            <a:pPr lvl="1">
              <a:lnSpc>
                <a:spcPct val="100000"/>
              </a:lnSpc>
              <a:spcBef>
                <a:spcPts val="0"/>
              </a:spcBef>
              <a:spcAft>
                <a:spcPts val="600"/>
              </a:spcAft>
              <a:defRPr/>
            </a:pPr>
            <a:r>
              <a:rPr lang="en-US" dirty="0" smtClean="0">
                <a:solidFill>
                  <a:srgbClr val="595959"/>
                </a:solidFill>
                <a:latin typeface="Arial" charset="0"/>
                <a:cs typeface="Arial" charset="0"/>
              </a:rPr>
              <a:t>Second-level bullet is 20 pt Arial, Text 1 lighter 35%</a:t>
            </a:r>
          </a:p>
          <a:p>
            <a:pPr lvl="1">
              <a:lnSpc>
                <a:spcPct val="100000"/>
              </a:lnSpc>
              <a:spcBef>
                <a:spcPts val="0"/>
              </a:spcBef>
              <a:spcAft>
                <a:spcPts val="600"/>
              </a:spcAft>
              <a:defRPr/>
            </a:pPr>
            <a:r>
              <a:rPr lang="en-US" dirty="0" smtClean="0">
                <a:solidFill>
                  <a:srgbClr val="595959"/>
                </a:solidFill>
                <a:latin typeface="Arial" charset="0"/>
                <a:cs typeface="Arial" charset="0"/>
              </a:rPr>
              <a:t>Second-level bullet is 20 pt Arial, Text 1 lighter 35%</a:t>
            </a:r>
          </a:p>
          <a:p>
            <a:pPr lvl="2" indent="-246063">
              <a:lnSpc>
                <a:spcPct val="100000"/>
              </a:lnSpc>
              <a:spcBef>
                <a:spcPts val="0"/>
              </a:spcBef>
              <a:spcAft>
                <a:spcPts val="600"/>
              </a:spcAft>
              <a:defRPr/>
            </a:pPr>
            <a:r>
              <a:rPr lang="en-US" dirty="0" smtClean="0">
                <a:solidFill>
                  <a:srgbClr val="595959"/>
                </a:solidFill>
                <a:latin typeface="Arial" charset="0"/>
                <a:cs typeface="Arial" charset="0"/>
              </a:rPr>
              <a:t>Third-level bullet is 18 pt Arial, Text 1 lighter 35%</a:t>
            </a:r>
          </a:p>
          <a:p>
            <a:pPr lvl="2">
              <a:lnSpc>
                <a:spcPct val="100000"/>
              </a:lnSpc>
              <a:spcBef>
                <a:spcPts val="0"/>
              </a:spcBef>
              <a:spcAft>
                <a:spcPts val="600"/>
              </a:spcAft>
              <a:defRPr/>
            </a:pPr>
            <a:r>
              <a:rPr lang="en-US" dirty="0" smtClean="0">
                <a:solidFill>
                  <a:srgbClr val="595959"/>
                </a:solidFill>
                <a:latin typeface="Arial" charset="0"/>
                <a:cs typeface="Arial" charset="0"/>
              </a:rPr>
              <a:t>Third-level bullet is 18 pt Arial, Text 1 lighter 35%</a:t>
            </a:r>
          </a:p>
          <a:p>
            <a:pPr lvl="2"/>
            <a:endParaRPr lang="en-US" dirty="0" smtClean="0"/>
          </a:p>
        </p:txBody>
      </p:sp>
      <p:sp>
        <p:nvSpPr>
          <p:cNvPr id="10"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cxnSp>
        <p:nvCxnSpPr>
          <p:cNvPr id="12" name="Straight Connector 11"/>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4" name="Rectangle 13"/>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5" name="Picture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
        <p:nvSpPr>
          <p:cNvPr id="28" name="TextBox 27"/>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Tree>
    <p:extLst>
      <p:ext uri="{BB962C8B-B14F-4D97-AF65-F5344CB8AC3E}">
        <p14:creationId xmlns:p14="http://schemas.microsoft.com/office/powerpoint/2010/main" val="379486806"/>
      </p:ext>
    </p:extLst>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range Header_Two Column">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12" name="Title 1"/>
          <p:cNvSpPr>
            <a:spLocks noGrp="1"/>
          </p:cNvSpPr>
          <p:nvPr>
            <p:ph type="title"/>
          </p:nvPr>
        </p:nvSpPr>
        <p:spPr>
          <a:xfrm>
            <a:off x="499533" y="310094"/>
            <a:ext cx="8420100" cy="472228"/>
          </a:xfrm>
          <a:prstGeom prst="rect">
            <a:avLst/>
          </a:prstGeom>
          <a:noFill/>
          <a:ln w="9525">
            <a:noFill/>
            <a:miter lim="800000"/>
            <a:headEnd/>
            <a:tailEnd/>
          </a:ln>
        </p:spPr>
        <p:txBody>
          <a:bodyPr/>
          <a:lstStyle>
            <a:lvl1pPr>
              <a:defRPr lang="en-US" altLang="ja-JP" sz="2800" b="0" i="0" dirty="0">
                <a:solidFill>
                  <a:schemeClr val="bg1"/>
                </a:solidFill>
                <a:latin typeface="Arial"/>
                <a:ea typeface="ＭＳ Ｐゴシック" pitchFamily="34" charset="-128"/>
                <a:cs typeface="Arial"/>
              </a:defRPr>
            </a:lvl1pPr>
          </a:lstStyle>
          <a:p>
            <a:pPr lvl="0"/>
            <a:r>
              <a:rPr lang="en-US" dirty="0" smtClean="0"/>
              <a:t>Click to edit Master title style</a:t>
            </a:r>
            <a:endParaRPr lang="en-US" dirty="0"/>
          </a:p>
        </p:txBody>
      </p:sp>
      <p:sp>
        <p:nvSpPr>
          <p:cNvPr id="13" name="Content Placeholder 2"/>
          <p:cNvSpPr>
            <a:spLocks noGrp="1"/>
          </p:cNvSpPr>
          <p:nvPr>
            <p:ph sz="half" idx="15"/>
          </p:nvPr>
        </p:nvSpPr>
        <p:spPr>
          <a:xfrm>
            <a:off x="439184" y="1258706"/>
            <a:ext cx="4019929"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Content Placeholder 2"/>
          <p:cNvSpPr>
            <a:spLocks noGrp="1"/>
          </p:cNvSpPr>
          <p:nvPr>
            <p:ph sz="half" idx="16"/>
          </p:nvPr>
        </p:nvSpPr>
        <p:spPr>
          <a:xfrm>
            <a:off x="4699001" y="1258698"/>
            <a:ext cx="4047072" cy="4258743"/>
          </a:xfrm>
          <a:prstGeom prst="rect">
            <a:avLst/>
          </a:prstGeom>
        </p:spPr>
        <p:txBody>
          <a:bodyPr/>
          <a:lstStyle>
            <a:lvl1pPr>
              <a:defRPr sz="2800">
                <a:solidFill>
                  <a:schemeClr val="tx1"/>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cxnSp>
        <p:nvCxnSpPr>
          <p:cNvPr id="10" name="Straight Connector 9"/>
          <p:cNvCxnSpPr/>
          <p:nvPr userDrawn="1"/>
        </p:nvCxnSpPr>
        <p:spPr>
          <a:xfrm>
            <a:off x="394789" y="6135012"/>
            <a:ext cx="8420100" cy="0"/>
          </a:xfrm>
          <a:prstGeom prst="line">
            <a:avLst/>
          </a:prstGeom>
          <a:ln w="1270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300719" y="6310904"/>
            <a:ext cx="5903872" cy="523220"/>
          </a:xfrm>
          <a:prstGeom prst="rect">
            <a:avLst/>
          </a:prstGeom>
          <a:noFill/>
        </p:spPr>
        <p:txBody>
          <a:bodyPr wrap="square" rtlCol="0">
            <a:spAutoFit/>
          </a:bodyPr>
          <a:lstStyle/>
          <a:p>
            <a:pPr marL="0" marR="0" indent="0" algn="l" defTabSz="457200" rtl="0" eaLnBrk="1" fontAlgn="base" latinLnBrk="0" hangingPunct="1">
              <a:lnSpc>
                <a:spcPct val="100000"/>
              </a:lnSpc>
              <a:spcBef>
                <a:spcPct val="0"/>
              </a:spcBef>
              <a:spcAft>
                <a:spcPct val="0"/>
              </a:spcAft>
              <a:buClrTx/>
              <a:buSzTx/>
              <a:buFontTx/>
              <a:buNone/>
              <a:tabLst/>
              <a:defRPr/>
            </a:pPr>
            <a:r>
              <a:rPr lang="en-US" sz="1000" dirty="0" smtClean="0">
                <a:solidFill>
                  <a:schemeClr val="tx1">
                    <a:lumMod val="65000"/>
                    <a:lumOff val="35000"/>
                  </a:schemeClr>
                </a:solidFill>
              </a:rPr>
              <a:t>CONFIDENTIAL © Copyright 2015. Aruba Networks</a:t>
            </a:r>
            <a:r>
              <a:rPr lang="en-US" sz="1000" baseline="0" dirty="0" smtClean="0">
                <a:solidFill>
                  <a:schemeClr val="tx1">
                    <a:lumMod val="65000"/>
                    <a:lumOff val="35000"/>
                  </a:schemeClr>
                </a:solidFill>
              </a:rPr>
              <a:t> – an HP Company</a:t>
            </a:r>
            <a:r>
              <a:rPr lang="en-US" sz="1000" dirty="0" smtClean="0">
                <a:solidFill>
                  <a:schemeClr val="tx1">
                    <a:lumMod val="65000"/>
                    <a:lumOff val="35000"/>
                  </a:schemeClr>
                </a:solidFill>
              </a:rPr>
              <a:t>. All rights reserved.</a:t>
            </a:r>
          </a:p>
          <a:p>
            <a:endParaRPr lang="en-US" dirty="0">
              <a:solidFill>
                <a:schemeClr val="tx1">
                  <a:lumMod val="65000"/>
                  <a:lumOff val="35000"/>
                </a:schemeClr>
              </a:solidFill>
            </a:endParaRPr>
          </a:p>
        </p:txBody>
      </p:sp>
      <p:sp>
        <p:nvSpPr>
          <p:cNvPr id="16" name="Rectangle 15"/>
          <p:cNvSpPr/>
          <p:nvPr userDrawn="1"/>
        </p:nvSpPr>
        <p:spPr>
          <a:xfrm>
            <a:off x="6521633" y="6310904"/>
            <a:ext cx="341397" cy="246221"/>
          </a:xfrm>
          <a:prstGeom prst="rect">
            <a:avLst/>
          </a:prstGeom>
        </p:spPr>
        <p:txBody>
          <a:bodyPr wrap="none">
            <a:spAutoFit/>
          </a:bodyPr>
          <a:lstStyle/>
          <a:p>
            <a:fld id="{04583EA4-67CD-C040-A070-9F5DF6529252}" type="slidenum">
              <a:rPr lang="en-US" sz="1000" smtClean="0">
                <a:solidFill>
                  <a:schemeClr val="tx1">
                    <a:lumMod val="65000"/>
                    <a:lumOff val="35000"/>
                  </a:schemeClr>
                </a:solidFill>
              </a:rPr>
              <a:pPr/>
              <a:t>‹#›</a:t>
            </a:fld>
            <a:endParaRPr lang="en-US" sz="1000" dirty="0">
              <a:solidFill>
                <a:schemeClr val="tx1">
                  <a:lumMod val="65000"/>
                  <a:lumOff val="35000"/>
                </a:schemeClr>
              </a:solidFill>
            </a:endParaRPr>
          </a:p>
        </p:txBody>
      </p:sp>
      <p:pic>
        <p:nvPicPr>
          <p:cNvPr id="17" name="Picture 1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65533" y="6138174"/>
            <a:ext cx="1144590" cy="694930"/>
          </a:xfrm>
          <a:prstGeom prst="rect">
            <a:avLst/>
          </a:prstGeom>
        </p:spPr>
      </p:pic>
    </p:spTree>
    <p:extLst>
      <p:ext uri="{BB962C8B-B14F-4D97-AF65-F5344CB8AC3E}">
        <p14:creationId xmlns:p14="http://schemas.microsoft.com/office/powerpoint/2010/main" val="31480113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AutoShape 5"/>
          <p:cNvSpPr>
            <a:spLocks noChangeAspect="1" noChangeArrowheads="1" noTextEdit="1"/>
          </p:cNvSpPr>
          <p:nvPr/>
        </p:nvSpPr>
        <p:spPr bwMode="auto">
          <a:xfrm>
            <a:off x="2389190" y="4197351"/>
            <a:ext cx="3735387" cy="280988"/>
          </a:xfrm>
          <a:prstGeom prst="rect">
            <a:avLst/>
          </a:prstGeom>
          <a:noFill/>
          <a:ln w="9525">
            <a:noFill/>
            <a:miter lim="800000"/>
            <a:headEnd/>
            <a:tailEnd/>
          </a:ln>
        </p:spPr>
        <p:txBody>
          <a:bodyPr lIns="91388" tIns="45694" rIns="91388" bIns="45694"/>
          <a:lstStyle/>
          <a:p>
            <a:pPr defTabSz="914400" eaLnBrk="0" hangingPunct="0">
              <a:defRPr/>
            </a:pPr>
            <a:endParaRPr lang="en-US" sz="2400">
              <a:solidFill>
                <a:srgbClr val="000000"/>
              </a:solidFill>
              <a:latin typeface="Arial" charset="0"/>
              <a:ea typeface="ＭＳ Ｐゴシック" charset="-128"/>
              <a:cs typeface="+mn-cs"/>
            </a:endParaRPr>
          </a:p>
        </p:txBody>
      </p:sp>
    </p:spTree>
    <p:extLst>
      <p:ext uri="{BB962C8B-B14F-4D97-AF65-F5344CB8AC3E}">
        <p14:creationId xmlns:p14="http://schemas.microsoft.com/office/powerpoint/2010/main" val="1872327064"/>
      </p:ext>
    </p:extLst>
  </p:cSld>
  <p:clrMap bg1="lt1" tx1="dk1" bg2="lt2" tx2="dk2" accent1="accent1" accent2="accent2" accent3="accent3" accent4="accent4" accent5="accent5" accent6="accent6" hlink="hlink" folHlink="folHlink"/>
  <p:sldLayoutIdLst>
    <p:sldLayoutId id="2147483723" r:id="rId1"/>
    <p:sldLayoutId id="2147483793" r:id="rId2"/>
    <p:sldLayoutId id="2147483783" r:id="rId3"/>
    <p:sldLayoutId id="2147483809" r:id="rId4"/>
    <p:sldLayoutId id="2147483785" r:id="rId5"/>
    <p:sldLayoutId id="2147483810" r:id="rId6"/>
    <p:sldLayoutId id="2147483799" r:id="rId7"/>
    <p:sldLayoutId id="2147483800" r:id="rId8"/>
    <p:sldLayoutId id="2147483802" r:id="rId9"/>
    <p:sldLayoutId id="2147483801" r:id="rId10"/>
    <p:sldLayoutId id="2147483803" r:id="rId11"/>
    <p:sldLayoutId id="2147483804" r:id="rId12"/>
    <p:sldLayoutId id="2147483724" r:id="rId13"/>
    <p:sldLayoutId id="2147483795" r:id="rId14"/>
    <p:sldLayoutId id="2147483787" r:id="rId15"/>
    <p:sldLayoutId id="2147483789" r:id="rId16"/>
    <p:sldLayoutId id="2147483790" r:id="rId17"/>
    <p:sldLayoutId id="2147483806" r:id="rId18"/>
    <p:sldLayoutId id="2147483788" r:id="rId19"/>
    <p:sldLayoutId id="2147483738" r:id="rId20"/>
    <p:sldLayoutId id="2147483796" r:id="rId21"/>
    <p:sldLayoutId id="2147483797" r:id="rId22"/>
    <p:sldLayoutId id="2147483798" r:id="rId23"/>
    <p:sldLayoutId id="2147483808" r:id="rId24"/>
    <p:sldLayoutId id="2147483782" r:id="rId25"/>
    <p:sldLayoutId id="2147483729" r:id="rId26"/>
    <p:sldLayoutId id="2147483791" r:id="rId27"/>
    <p:sldLayoutId id="2147483792" r:id="rId28"/>
  </p:sldLayoutIdLst>
  <p:transition spd="med">
    <p:fade/>
  </p:transition>
  <p:timing>
    <p:tnLst>
      <p:par>
        <p:cTn id="1" dur="indefinite" restart="never" nodeType="tmRoot"/>
      </p:par>
    </p:tnLst>
  </p:timing>
  <p:hf hdr="0" ftr="0" dt="0"/>
  <p:txStyles>
    <p:titleStyle>
      <a:lvl1pPr algn="l" rtl="0" eaLnBrk="1" fontAlgn="base" hangingPunct="1">
        <a:lnSpc>
          <a:spcPct val="90000"/>
        </a:lnSpc>
        <a:spcBef>
          <a:spcPct val="0"/>
        </a:spcBef>
        <a:spcAft>
          <a:spcPts val="300"/>
        </a:spcAft>
        <a:defRPr sz="2800" b="1">
          <a:solidFill>
            <a:schemeClr val="bg1"/>
          </a:solidFill>
          <a:latin typeface="Arial"/>
          <a:ea typeface="ＭＳ Ｐゴシック" pitchFamily="34" charset="-128"/>
          <a:cs typeface="Arial"/>
        </a:defRPr>
      </a:lvl1pPr>
      <a:lvl2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2pPr>
      <a:lvl3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3pPr>
      <a:lvl4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4pPr>
      <a:lvl5pPr algn="l" rtl="0" eaLnBrk="1" fontAlgn="base" hangingPunct="1">
        <a:lnSpc>
          <a:spcPct val="90000"/>
        </a:lnSpc>
        <a:spcBef>
          <a:spcPct val="0"/>
        </a:spcBef>
        <a:spcAft>
          <a:spcPts val="300"/>
        </a:spcAft>
        <a:defRPr sz="3200" b="1">
          <a:solidFill>
            <a:schemeClr val="tx1"/>
          </a:solidFill>
          <a:latin typeface="Arial" charset="0"/>
          <a:ea typeface="ＭＳ Ｐゴシック" pitchFamily="34" charset="-128"/>
          <a:cs typeface="Arial" charset="0"/>
        </a:defRPr>
      </a:lvl5pPr>
      <a:lvl6pPr marL="456940"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6pPr>
      <a:lvl7pPr marL="913883"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7pPr>
      <a:lvl8pPr marL="1370830"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8pPr>
      <a:lvl9pPr marL="1827772" algn="l" rtl="0" eaLnBrk="1" fontAlgn="base" hangingPunct="1">
        <a:spcBef>
          <a:spcPct val="0"/>
        </a:spcBef>
        <a:spcAft>
          <a:spcPct val="0"/>
        </a:spcAft>
        <a:defRPr sz="2600" b="1">
          <a:solidFill>
            <a:srgbClr val="F58719"/>
          </a:solidFill>
          <a:latin typeface="Verdana" pitchFamily="34" charset="0"/>
          <a:ea typeface="ＭＳ Ｐゴシック" pitchFamily="34" charset="-128"/>
        </a:defRPr>
      </a:lvl9pPr>
    </p:titleStyle>
    <p:bodyStyle>
      <a:lvl1pPr marL="342900" indent="-342900" algn="l" rtl="0" eaLnBrk="1" fontAlgn="base" hangingPunct="1">
        <a:lnSpc>
          <a:spcPct val="95000"/>
        </a:lnSpc>
        <a:spcBef>
          <a:spcPts val="1000"/>
        </a:spcBef>
        <a:spcAft>
          <a:spcPct val="0"/>
        </a:spcAft>
        <a:buClr>
          <a:srgbClr val="FF9933"/>
        </a:buClr>
        <a:defRPr sz="2400" b="1">
          <a:solidFill>
            <a:srgbClr val="1C1C1C"/>
          </a:solidFill>
          <a:latin typeface="Arial" pitchFamily="34" charset="0"/>
          <a:ea typeface="Arial"/>
          <a:cs typeface="Arial" pitchFamily="34" charset="0"/>
        </a:defRPr>
      </a:lvl1pPr>
      <a:lvl2pPr marL="473075" indent="-227013" algn="l" rtl="0" eaLnBrk="1" fontAlgn="base" hangingPunct="1">
        <a:lnSpc>
          <a:spcPct val="95000"/>
        </a:lnSpc>
        <a:spcBef>
          <a:spcPts val="300"/>
        </a:spcBef>
        <a:spcAft>
          <a:spcPct val="0"/>
        </a:spcAft>
        <a:buClr>
          <a:srgbClr val="FF9933"/>
        </a:buClr>
        <a:buFont typeface="Lucida Grande" charset="0"/>
        <a:buChar char="–"/>
        <a:defRPr sz="2000">
          <a:solidFill>
            <a:srgbClr val="595959"/>
          </a:solidFill>
          <a:latin typeface="Arial" pitchFamily="34" charset="0"/>
          <a:ea typeface="Arial"/>
          <a:cs typeface="Arial" pitchFamily="34" charset="0"/>
        </a:defRPr>
      </a:lvl2pPr>
      <a:lvl3pPr marL="703263" indent="-227013" algn="l" rtl="0" eaLnBrk="1" fontAlgn="base" hangingPunct="1">
        <a:lnSpc>
          <a:spcPct val="95000"/>
        </a:lnSpc>
        <a:spcBef>
          <a:spcPts val="300"/>
        </a:spcBef>
        <a:spcAft>
          <a:spcPct val="0"/>
        </a:spcAft>
        <a:buClr>
          <a:srgbClr val="FF9933"/>
        </a:buClr>
        <a:buFont typeface="Times" charset="0"/>
        <a:buChar char="•"/>
        <a:defRPr>
          <a:solidFill>
            <a:srgbClr val="595959"/>
          </a:solidFill>
          <a:latin typeface="Arial" pitchFamily="34" charset="0"/>
          <a:ea typeface="Arial"/>
          <a:cs typeface="Arial" pitchFamily="34" charset="0"/>
        </a:defRPr>
      </a:lvl3pPr>
      <a:lvl4pPr marL="1144588" indent="-169863" algn="l" rtl="0" eaLnBrk="1" fontAlgn="base" hangingPunct="1">
        <a:lnSpc>
          <a:spcPct val="95000"/>
        </a:lnSpc>
        <a:spcBef>
          <a:spcPts val="300"/>
        </a:spcBef>
        <a:spcAft>
          <a:spcPct val="0"/>
        </a:spcAft>
        <a:buClr>
          <a:srgbClr val="FF9933"/>
        </a:buClr>
        <a:buFont typeface="Times" charset="0"/>
        <a:buChar char="•"/>
        <a:defRPr sz="1600">
          <a:solidFill>
            <a:srgbClr val="595959"/>
          </a:solidFill>
          <a:latin typeface="Arial" pitchFamily="34" charset="0"/>
          <a:ea typeface="Arial"/>
          <a:cs typeface="Arial" pitchFamily="34" charset="0"/>
        </a:defRPr>
      </a:lvl4pPr>
      <a:lvl5pPr marL="1370013" indent="-111125" algn="l" rtl="0" eaLnBrk="1" fontAlgn="base" hangingPunct="1">
        <a:lnSpc>
          <a:spcPct val="95000"/>
        </a:lnSpc>
        <a:spcBef>
          <a:spcPts val="300"/>
        </a:spcBef>
        <a:spcAft>
          <a:spcPct val="0"/>
        </a:spcAft>
        <a:buClr>
          <a:srgbClr val="FF9933"/>
        </a:buClr>
        <a:buFont typeface="Times" charset="0"/>
        <a:buChar char="•"/>
        <a:defRPr sz="1600">
          <a:solidFill>
            <a:srgbClr val="595959"/>
          </a:solidFill>
          <a:latin typeface="Arial" pitchFamily="34" charset="0"/>
          <a:ea typeface="Arial"/>
          <a:cs typeface="Arial" pitchFamily="34" charset="0"/>
        </a:defRPr>
      </a:lvl5pPr>
      <a:lvl6pPr marL="2513187" indent="-228470" algn="l" rtl="0" eaLnBrk="1" fontAlgn="base" hangingPunct="1">
        <a:spcBef>
          <a:spcPct val="20000"/>
        </a:spcBef>
        <a:spcAft>
          <a:spcPct val="0"/>
        </a:spcAft>
        <a:buChar char="»"/>
        <a:defRPr sz="2200">
          <a:solidFill>
            <a:schemeClr val="tx1"/>
          </a:solidFill>
          <a:latin typeface="+mn-lt"/>
          <a:ea typeface="+mn-ea"/>
        </a:defRPr>
      </a:lvl6pPr>
      <a:lvl7pPr marL="2970128" indent="-228470" algn="l" rtl="0" eaLnBrk="1" fontAlgn="base" hangingPunct="1">
        <a:spcBef>
          <a:spcPct val="20000"/>
        </a:spcBef>
        <a:spcAft>
          <a:spcPct val="0"/>
        </a:spcAft>
        <a:buChar char="»"/>
        <a:defRPr sz="2200">
          <a:solidFill>
            <a:schemeClr val="tx1"/>
          </a:solidFill>
          <a:latin typeface="+mn-lt"/>
          <a:ea typeface="+mn-ea"/>
        </a:defRPr>
      </a:lvl7pPr>
      <a:lvl8pPr marL="3427073" indent="-228470" algn="l" rtl="0" eaLnBrk="1" fontAlgn="base" hangingPunct="1">
        <a:spcBef>
          <a:spcPct val="20000"/>
        </a:spcBef>
        <a:spcAft>
          <a:spcPct val="0"/>
        </a:spcAft>
        <a:buChar char="»"/>
        <a:defRPr sz="2200">
          <a:solidFill>
            <a:schemeClr val="tx1"/>
          </a:solidFill>
          <a:latin typeface="+mn-lt"/>
          <a:ea typeface="+mn-ea"/>
        </a:defRPr>
      </a:lvl8pPr>
      <a:lvl9pPr marL="3884012" indent="-228470" algn="l" rtl="0" eaLnBrk="1" fontAlgn="base" hangingPunct="1">
        <a:spcBef>
          <a:spcPct val="20000"/>
        </a:spcBef>
        <a:spcAft>
          <a:spcPct val="0"/>
        </a:spcAft>
        <a:buChar char="»"/>
        <a:defRPr sz="2200">
          <a:solidFill>
            <a:schemeClr val="tx1"/>
          </a:solidFill>
          <a:latin typeface="+mn-lt"/>
          <a:ea typeface="+mn-ea"/>
        </a:defRPr>
      </a:lvl9pPr>
    </p:bodyStyle>
    <p:otherStyle>
      <a:defPPr>
        <a:defRPr lang="en-US"/>
      </a:defPPr>
      <a:lvl1pPr marL="0" algn="l" defTabSz="913883" rtl="0" eaLnBrk="1" latinLnBrk="0" hangingPunct="1">
        <a:defRPr sz="1800" kern="1200">
          <a:solidFill>
            <a:schemeClr val="tx1"/>
          </a:solidFill>
          <a:latin typeface="+mn-lt"/>
          <a:ea typeface="+mn-ea"/>
          <a:cs typeface="+mn-cs"/>
        </a:defRPr>
      </a:lvl1pPr>
      <a:lvl2pPr marL="456940" algn="l" defTabSz="913883" rtl="0" eaLnBrk="1" latinLnBrk="0" hangingPunct="1">
        <a:defRPr sz="1800" kern="1200">
          <a:solidFill>
            <a:schemeClr val="tx1"/>
          </a:solidFill>
          <a:latin typeface="+mn-lt"/>
          <a:ea typeface="+mn-ea"/>
          <a:cs typeface="+mn-cs"/>
        </a:defRPr>
      </a:lvl2pPr>
      <a:lvl3pPr marL="913883" algn="l" defTabSz="913883" rtl="0" eaLnBrk="1" latinLnBrk="0" hangingPunct="1">
        <a:defRPr sz="1800" kern="1200">
          <a:solidFill>
            <a:schemeClr val="tx1"/>
          </a:solidFill>
          <a:latin typeface="+mn-lt"/>
          <a:ea typeface="+mn-ea"/>
          <a:cs typeface="+mn-cs"/>
        </a:defRPr>
      </a:lvl3pPr>
      <a:lvl4pPr marL="1370830" algn="l" defTabSz="913883" rtl="0" eaLnBrk="1" latinLnBrk="0" hangingPunct="1">
        <a:defRPr sz="1800" kern="1200">
          <a:solidFill>
            <a:schemeClr val="tx1"/>
          </a:solidFill>
          <a:latin typeface="+mn-lt"/>
          <a:ea typeface="+mn-ea"/>
          <a:cs typeface="+mn-cs"/>
        </a:defRPr>
      </a:lvl4pPr>
      <a:lvl5pPr marL="1827772" algn="l" defTabSz="913883" rtl="0" eaLnBrk="1" latinLnBrk="0" hangingPunct="1">
        <a:defRPr sz="1800" kern="1200">
          <a:solidFill>
            <a:schemeClr val="tx1"/>
          </a:solidFill>
          <a:latin typeface="+mn-lt"/>
          <a:ea typeface="+mn-ea"/>
          <a:cs typeface="+mn-cs"/>
        </a:defRPr>
      </a:lvl5pPr>
      <a:lvl6pPr marL="2284713" algn="l" defTabSz="913883" rtl="0" eaLnBrk="1" latinLnBrk="0" hangingPunct="1">
        <a:defRPr sz="1800" kern="1200">
          <a:solidFill>
            <a:schemeClr val="tx1"/>
          </a:solidFill>
          <a:latin typeface="+mn-lt"/>
          <a:ea typeface="+mn-ea"/>
          <a:cs typeface="+mn-cs"/>
        </a:defRPr>
      </a:lvl6pPr>
      <a:lvl7pPr marL="2741659" algn="l" defTabSz="913883" rtl="0" eaLnBrk="1" latinLnBrk="0" hangingPunct="1">
        <a:defRPr sz="1800" kern="1200">
          <a:solidFill>
            <a:schemeClr val="tx1"/>
          </a:solidFill>
          <a:latin typeface="+mn-lt"/>
          <a:ea typeface="+mn-ea"/>
          <a:cs typeface="+mn-cs"/>
        </a:defRPr>
      </a:lvl7pPr>
      <a:lvl8pPr marL="3198596" algn="l" defTabSz="913883" rtl="0" eaLnBrk="1" latinLnBrk="0" hangingPunct="1">
        <a:defRPr sz="1800" kern="1200">
          <a:solidFill>
            <a:schemeClr val="tx1"/>
          </a:solidFill>
          <a:latin typeface="+mn-lt"/>
          <a:ea typeface="+mn-ea"/>
          <a:cs typeface="+mn-cs"/>
        </a:defRPr>
      </a:lvl8pPr>
      <a:lvl9pPr marL="3655543" algn="l" defTabSz="91388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8" Type="http://schemas.openxmlformats.org/officeDocument/2006/relationships/image" Target="../media/image21.tiff"/><Relationship Id="rId13" Type="http://schemas.openxmlformats.org/officeDocument/2006/relationships/image" Target="../media/image26.png"/><Relationship Id="rId18" Type="http://schemas.openxmlformats.org/officeDocument/2006/relationships/image" Target="../media/image30.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png"/><Relationship Id="rId17" Type="http://schemas.openxmlformats.org/officeDocument/2006/relationships/image" Target="../media/image29.png"/><Relationship Id="rId2" Type="http://schemas.openxmlformats.org/officeDocument/2006/relationships/image" Target="../media/image15.png"/><Relationship Id="rId16" Type="http://schemas.openxmlformats.org/officeDocument/2006/relationships/image" Target="../media/image28.tiff"/><Relationship Id="rId1" Type="http://schemas.openxmlformats.org/officeDocument/2006/relationships/slideLayout" Target="../slideLayouts/slideLayout14.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5" Type="http://schemas.openxmlformats.org/officeDocument/2006/relationships/image" Target="../media/image27.tiff"/><Relationship Id="rId10" Type="http://schemas.openxmlformats.org/officeDocument/2006/relationships/image" Target="../media/image23.png"/><Relationship Id="rId19" Type="http://schemas.openxmlformats.org/officeDocument/2006/relationships/image" Target="../media/image31.png"/><Relationship Id="rId4" Type="http://schemas.openxmlformats.org/officeDocument/2006/relationships/image" Target="../media/image17.png"/><Relationship Id="rId9" Type="http://schemas.openxmlformats.org/officeDocument/2006/relationships/image" Target="../media/image22.png"/><Relationship Id="rId1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14.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lstStyle/>
          <a:p>
            <a:r>
              <a:rPr lang="en-US" dirty="0" smtClean="0"/>
              <a:t>HP – Aruba Networks</a:t>
            </a:r>
            <a:endParaRPr lang="en-US" dirty="0"/>
          </a:p>
        </p:txBody>
      </p:sp>
      <p:sp>
        <p:nvSpPr>
          <p:cNvPr id="31" name="Text Placeholder 30"/>
          <p:cNvSpPr>
            <a:spLocks noGrp="1"/>
          </p:cNvSpPr>
          <p:nvPr>
            <p:ph type="body" sz="quarter" idx="11"/>
          </p:nvPr>
        </p:nvSpPr>
        <p:spPr/>
        <p:txBody>
          <a:bodyPr/>
          <a:lstStyle/>
          <a:p>
            <a:r>
              <a:rPr lang="en-US" dirty="0" smtClean="0"/>
              <a:t>Le </a:t>
            </a:r>
            <a:r>
              <a:rPr lang="en-US" dirty="0" err="1" smtClean="0"/>
              <a:t>m</a:t>
            </a:r>
            <a:r>
              <a:rPr lang="en-US" dirty="0" err="1"/>
              <a:t>e</a:t>
            </a:r>
            <a:r>
              <a:rPr lang="en-US" dirty="0" err="1" smtClean="0"/>
              <a:t>illeur</a:t>
            </a:r>
            <a:r>
              <a:rPr lang="en-US" dirty="0" smtClean="0"/>
              <a:t> des 2 </a:t>
            </a:r>
            <a:r>
              <a:rPr lang="en-US" dirty="0" err="1" smtClean="0"/>
              <a:t>mondes</a:t>
            </a:r>
            <a:endParaRPr lang="en-US" dirty="0"/>
          </a:p>
        </p:txBody>
      </p:sp>
      <p:sp>
        <p:nvSpPr>
          <p:cNvPr id="32" name="Text Placeholder 31"/>
          <p:cNvSpPr>
            <a:spLocks noGrp="1"/>
          </p:cNvSpPr>
          <p:nvPr>
            <p:ph type="body" sz="quarter" idx="12"/>
          </p:nvPr>
        </p:nvSpPr>
        <p:spPr/>
        <p:txBody>
          <a:bodyPr/>
          <a:lstStyle/>
          <a:p>
            <a:r>
              <a:rPr lang="en-US" dirty="0" err="1" smtClean="0"/>
              <a:t>Septembre</a:t>
            </a:r>
            <a:r>
              <a:rPr lang="en-US" dirty="0" smtClean="0"/>
              <a:t> 2015</a:t>
            </a:r>
            <a:endParaRPr lang="en-US" dirty="0"/>
          </a:p>
        </p:txBody>
      </p:sp>
      <p:sp>
        <p:nvSpPr>
          <p:cNvPr id="33" name="Text Placeholder 32"/>
          <p:cNvSpPr>
            <a:spLocks noGrp="1"/>
          </p:cNvSpPr>
          <p:nvPr>
            <p:ph type="body" sz="quarter" idx="13"/>
          </p:nvPr>
        </p:nvSpPr>
        <p:spPr/>
        <p:txBody>
          <a:bodyPr/>
          <a:lstStyle/>
          <a:p>
            <a:r>
              <a:rPr lang="en-US" dirty="0" smtClean="0"/>
              <a:t>Herve UNAL</a:t>
            </a:r>
            <a:endParaRPr lang="en-US" dirty="0"/>
          </a:p>
        </p:txBody>
      </p:sp>
    </p:spTree>
    <p:extLst>
      <p:ext uri="{BB962C8B-B14F-4D97-AF65-F5344CB8AC3E}">
        <p14:creationId xmlns:p14="http://schemas.microsoft.com/office/powerpoint/2010/main" val="3282582835"/>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marL="647700" indent="-647700" eaLnBrk="1" hangingPunct="1"/>
            <a:r>
              <a:rPr sz="2800" dirty="0" smtClean="0">
                <a:ea typeface="MS PGothic" pitchFamily="34" charset="-128"/>
              </a:rPr>
              <a:t>Aruba/HPN: Leadership in Mobility</a:t>
            </a:r>
          </a:p>
        </p:txBody>
      </p:sp>
      <p:sp>
        <p:nvSpPr>
          <p:cNvPr id="13315" name="Rectangle 6"/>
          <p:cNvSpPr>
            <a:spLocks noChangeArrowheads="1"/>
          </p:cNvSpPr>
          <p:nvPr/>
        </p:nvSpPr>
        <p:spPr bwMode="auto">
          <a:xfrm>
            <a:off x="0" y="6689725"/>
            <a:ext cx="8928100" cy="198438"/>
          </a:xfrm>
          <a:prstGeom prst="rect">
            <a:avLst/>
          </a:prstGeom>
          <a:noFill/>
          <a:ln w="9525">
            <a:noFill/>
            <a:miter lim="800000"/>
            <a:headEnd/>
            <a:tailEnd/>
          </a:ln>
        </p:spPr>
        <p:txBody>
          <a:bodyPr anchor="ctr">
            <a:spAutoFit/>
          </a:bodyPr>
          <a:lstStyle/>
          <a:p>
            <a:pPr eaLnBrk="0" hangingPunct="0"/>
            <a:r>
              <a:rPr lang="en-US" sz="200">
                <a:solidFill>
                  <a:schemeClr val="bg2"/>
                </a:solidFill>
              </a:rPr>
              <a:t>Copyright © Gartner, Inc. "Magic Quadrant for Wireless LAN Infrastructure, 2008" by Michael J. King and Timothy Zimmerman, 26 November 2008 . The Magic Quadrant is copyrighted 2008 by Gartner, Inc. and is reused with permission. The Magic Quadrant is a graphical representation of a marketplace at and for a specific time period. It depicts Gartner’s analysis of how certain vendors measure against criteria for that marketplace, as defined by Gartner. Gartner does not endorse any vendor, product or service depicted in the Magic Quadrant, and does not advise technology users to select only those vendors placed in the “Leaders” quadrant. The Magic Quadrant is intended solely as a research tool, and is not meant to be a specific guide to action. Gartner disclaims all warranties, express or implied, with respect to this research, including any warranties of merchantability or fitness for a particular purpose. </a:t>
            </a:r>
            <a:br>
              <a:rPr lang="en-US" sz="200">
                <a:solidFill>
                  <a:schemeClr val="bg2"/>
                </a:solidFill>
              </a:rPr>
            </a:br>
            <a:endParaRPr lang="en-US" sz="200">
              <a:solidFill>
                <a:schemeClr val="bg2"/>
              </a:solidFill>
            </a:endParaRPr>
          </a:p>
          <a:p>
            <a:pPr eaLnBrk="0" hangingPunct="0"/>
            <a:endParaRPr lang="en-US" sz="100">
              <a:solidFill>
                <a:schemeClr val="bg2"/>
              </a:solidFill>
            </a:endParaRPr>
          </a:p>
        </p:txBody>
      </p:sp>
      <p:sp>
        <p:nvSpPr>
          <p:cNvPr id="13318" name="Content Placeholder 2"/>
          <p:cNvSpPr>
            <a:spLocks/>
          </p:cNvSpPr>
          <p:nvPr/>
        </p:nvSpPr>
        <p:spPr bwMode="auto">
          <a:xfrm>
            <a:off x="221154" y="985591"/>
            <a:ext cx="5113395" cy="5405066"/>
          </a:xfrm>
          <a:prstGeom prst="rect">
            <a:avLst/>
          </a:prstGeom>
          <a:noFill/>
          <a:ln w="9525">
            <a:noFill/>
            <a:miter lim="800000"/>
            <a:headEnd/>
            <a:tailEnd/>
          </a:ln>
        </p:spPr>
        <p:txBody>
          <a:bodyPr/>
          <a:lstStyle/>
          <a:p>
            <a:pPr marL="228600" indent="-228600" eaLnBrk="0" hangingPunct="0">
              <a:lnSpc>
                <a:spcPct val="150000"/>
              </a:lnSpc>
              <a:spcBef>
                <a:spcPct val="20000"/>
              </a:spcBef>
              <a:buClr>
                <a:srgbClr val="FF9933"/>
              </a:buClr>
              <a:buFont typeface="Times" charset="0"/>
              <a:buChar char="•"/>
            </a:pPr>
            <a:r>
              <a:rPr lang="en-US" sz="2000" dirty="0" err="1"/>
              <a:t>Fournisseur</a:t>
            </a:r>
            <a:r>
              <a:rPr lang="en-US" sz="2000" dirty="0"/>
              <a:t> de solutions </a:t>
            </a:r>
            <a:r>
              <a:rPr lang="en-US" sz="2000" dirty="0" err="1"/>
              <a:t>d’infrastructure</a:t>
            </a:r>
            <a:r>
              <a:rPr lang="en-US" sz="2000" dirty="0"/>
              <a:t> </a:t>
            </a:r>
            <a:r>
              <a:rPr lang="en-US" sz="2000" dirty="0" smtClean="0"/>
              <a:t>LAN et de </a:t>
            </a:r>
            <a:r>
              <a:rPr lang="en-US" sz="2000" dirty="0" err="1"/>
              <a:t>mobilite</a:t>
            </a:r>
            <a:r>
              <a:rPr lang="en-US" sz="2000" dirty="0"/>
              <a:t> </a:t>
            </a:r>
            <a:r>
              <a:rPr lang="en-US" sz="2000" dirty="0" err="1" smtClean="0"/>
              <a:t>securisee</a:t>
            </a:r>
            <a:endParaRPr lang="en-US" sz="2000" dirty="0"/>
          </a:p>
          <a:p>
            <a:pPr marL="228600" indent="-228600" eaLnBrk="0" hangingPunct="0">
              <a:lnSpc>
                <a:spcPct val="150000"/>
              </a:lnSpc>
              <a:spcBef>
                <a:spcPct val="20000"/>
              </a:spcBef>
              <a:buClr>
                <a:srgbClr val="FF9933"/>
              </a:buClr>
              <a:buFont typeface="Times" charset="0"/>
              <a:buChar char="•"/>
            </a:pPr>
            <a:r>
              <a:rPr lang="en-US" sz="2000" u="sng" dirty="0">
                <a:cs typeface="Arial" pitchFamily="34" charset="0"/>
              </a:rPr>
              <a:t>Leader</a:t>
            </a:r>
            <a:r>
              <a:rPr lang="en-US" sz="2000" dirty="0">
                <a:cs typeface="Arial" pitchFamily="34" charset="0"/>
              </a:rPr>
              <a:t> </a:t>
            </a:r>
            <a:r>
              <a:rPr lang="en-US" sz="2000" dirty="0" err="1">
                <a:cs typeface="Arial" pitchFamily="34" charset="0"/>
              </a:rPr>
              <a:t>dans</a:t>
            </a:r>
            <a:r>
              <a:rPr lang="en-US" sz="2000" dirty="0">
                <a:cs typeface="Arial" pitchFamily="34" charset="0"/>
              </a:rPr>
              <a:t> le WLAN Magic Quadrant</a:t>
            </a:r>
            <a:r>
              <a:rPr lang="en-US" sz="2000" dirty="0"/>
              <a:t> du Gartner </a:t>
            </a:r>
            <a:r>
              <a:rPr lang="en-US" sz="2000" dirty="0" err="1"/>
              <a:t>depuis</a:t>
            </a:r>
            <a:r>
              <a:rPr lang="en-US" sz="2000" dirty="0"/>
              <a:t> </a:t>
            </a:r>
            <a:r>
              <a:rPr lang="en-US" sz="2000" dirty="0" smtClean="0"/>
              <a:t>10 </a:t>
            </a:r>
            <a:r>
              <a:rPr lang="en-US" sz="2000" dirty="0" err="1"/>
              <a:t>ans</a:t>
            </a:r>
            <a:endParaRPr lang="en-US" sz="2000" dirty="0"/>
          </a:p>
          <a:p>
            <a:pPr marL="228600" indent="-228600" eaLnBrk="0" hangingPunct="0">
              <a:lnSpc>
                <a:spcPct val="150000"/>
              </a:lnSpc>
              <a:spcBef>
                <a:spcPct val="20000"/>
              </a:spcBef>
              <a:buClr>
                <a:srgbClr val="FF9933"/>
              </a:buClr>
              <a:buFont typeface="Times" charset="0"/>
              <a:buChar char="•"/>
            </a:pPr>
            <a:r>
              <a:rPr lang="en-US" sz="2000" dirty="0" smtClean="0"/>
              <a:t>&gt; </a:t>
            </a:r>
            <a:r>
              <a:rPr lang="en-US" sz="2000" dirty="0"/>
              <a:t>5</a:t>
            </a:r>
            <a:r>
              <a:rPr lang="en-US" sz="2000" dirty="0" smtClean="0"/>
              <a:t>0 000 </a:t>
            </a:r>
            <a:r>
              <a:rPr lang="en-US" sz="2000" dirty="0"/>
              <a:t>clients </a:t>
            </a:r>
            <a:r>
              <a:rPr lang="en-US" sz="2000" dirty="0" smtClean="0"/>
              <a:t>WW (&gt; 2000 en France)</a:t>
            </a:r>
          </a:p>
          <a:p>
            <a:pPr marL="228600" indent="-228600" eaLnBrk="0" hangingPunct="0">
              <a:lnSpc>
                <a:spcPct val="150000"/>
              </a:lnSpc>
              <a:spcBef>
                <a:spcPct val="20000"/>
              </a:spcBef>
              <a:buClr>
                <a:srgbClr val="FF9933"/>
              </a:buClr>
              <a:buFont typeface="Times" charset="0"/>
              <a:buChar char="•"/>
            </a:pPr>
            <a:r>
              <a:rPr lang="en-US" sz="2000" dirty="0" smtClean="0"/>
              <a:t>&gt; 5000 </a:t>
            </a:r>
            <a:r>
              <a:rPr lang="en-US" sz="2000" dirty="0" err="1" smtClean="0"/>
              <a:t>collaborateurs</a:t>
            </a:r>
            <a:endParaRPr lang="en-US" sz="2000" dirty="0"/>
          </a:p>
          <a:p>
            <a:pPr marL="228600" indent="-228600" eaLnBrk="0" hangingPunct="0">
              <a:lnSpc>
                <a:spcPct val="150000"/>
              </a:lnSpc>
              <a:spcBef>
                <a:spcPct val="20000"/>
              </a:spcBef>
              <a:buClr>
                <a:srgbClr val="FF9933"/>
              </a:buClr>
              <a:buFont typeface="Times" charset="0"/>
              <a:buChar char="•"/>
            </a:pPr>
            <a:r>
              <a:rPr lang="en-US" altLang="ja-JP" sz="2000" dirty="0" smtClean="0"/>
              <a:t>25% base </a:t>
            </a:r>
            <a:r>
              <a:rPr lang="en-US" altLang="ja-JP" sz="2000" dirty="0" err="1" smtClean="0"/>
              <a:t>installee</a:t>
            </a:r>
            <a:r>
              <a:rPr lang="en-US" altLang="ja-JP" sz="2000" dirty="0" smtClean="0"/>
              <a:t> WLAN </a:t>
            </a:r>
            <a:r>
              <a:rPr lang="en-US" altLang="ja-JP" sz="2000" dirty="0" err="1" smtClean="0"/>
              <a:t>mondiale</a:t>
            </a:r>
            <a:endParaRPr lang="en-US" altLang="ja-JP" sz="2000" dirty="0" smtClean="0"/>
          </a:p>
          <a:p>
            <a:pPr marL="228600" indent="-228600" eaLnBrk="0" hangingPunct="0">
              <a:lnSpc>
                <a:spcPct val="150000"/>
              </a:lnSpc>
              <a:spcBef>
                <a:spcPct val="20000"/>
              </a:spcBef>
              <a:buClr>
                <a:srgbClr val="FF9933"/>
              </a:buClr>
              <a:buFont typeface="Times" charset="0"/>
              <a:buChar char="•"/>
            </a:pPr>
            <a:r>
              <a:rPr lang="en-US" sz="2000" dirty="0" smtClean="0"/>
              <a:t>HP Networking et Aruba </a:t>
            </a:r>
            <a:r>
              <a:rPr lang="en-US" sz="2000" dirty="0" err="1" smtClean="0"/>
              <a:t>complementaires</a:t>
            </a:r>
            <a:endParaRPr lang="en-US" sz="2000" b="1" dirty="0"/>
          </a:p>
          <a:p>
            <a:pPr marL="228600" indent="-228600" eaLnBrk="0" hangingPunct="0">
              <a:lnSpc>
                <a:spcPct val="150000"/>
              </a:lnSpc>
              <a:spcBef>
                <a:spcPct val="20000"/>
              </a:spcBef>
              <a:buClr>
                <a:srgbClr val="FF9933"/>
              </a:buClr>
              <a:buFont typeface="Times" charset="0"/>
              <a:buChar char="•"/>
            </a:pPr>
            <a:endParaRPr lang="en-US" sz="2000" b="1" dirty="0">
              <a:cs typeface="Arial" pitchFamily="34" charset="0"/>
            </a:endParaRPr>
          </a:p>
        </p:txBody>
      </p:sp>
      <p:sp>
        <p:nvSpPr>
          <p:cNvPr id="2" name="Rectangle 2"/>
          <p:cNvSpPr>
            <a:spLocks noChangeArrowheads="1"/>
          </p:cNvSpPr>
          <p:nvPr/>
        </p:nvSpPr>
        <p:spPr bwMode="auto">
          <a:xfrm>
            <a:off x="0" y="0"/>
            <a:ext cx="35433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altLang="fr-FR" sz="700" b="0" i="0" u="none" strike="noStrike" cap="none" normalizeH="0" baseline="0" smtClean="0">
                <a:ln>
                  <a:noFill/>
                </a:ln>
                <a:solidFill>
                  <a:srgbClr val="8598A2"/>
                </a:solidFill>
                <a:effectLst/>
                <a:latin typeface="Arial" pitchFamily="34" charset="0"/>
                <a:cs typeface="Arial" pitchFamily="34" charset="0"/>
              </a:rPr>
              <a:t>Source: Gartner (September 2015) </a:t>
            </a: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41511" y="1457539"/>
            <a:ext cx="3899268" cy="3643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74196259"/>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Gartner Magic Quadrant LAN + WLAN</a:t>
            </a:r>
            <a:endParaRPr lang="en-US" dirty="0"/>
          </a:p>
        </p:txBody>
      </p:sp>
      <p:sp>
        <p:nvSpPr>
          <p:cNvPr id="3"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solidFill>
                <a:srgbClr val="000000"/>
              </a:solidFill>
              <a:ea typeface="ＭＳ Ｐゴシック" charset="-128"/>
              <a:cs typeface="+mn-cs"/>
            </a:endParaRPr>
          </a:p>
        </p:txBody>
      </p:sp>
      <p:sp>
        <p:nvSpPr>
          <p:cNvPr id="7" name="Rectangle 6"/>
          <p:cNvSpPr/>
          <p:nvPr/>
        </p:nvSpPr>
        <p:spPr>
          <a:xfrm>
            <a:off x="1911990" y="5345751"/>
            <a:ext cx="1095172" cy="584775"/>
          </a:xfrm>
          <a:prstGeom prst="rect">
            <a:avLst/>
          </a:prstGeom>
          <a:noFill/>
        </p:spPr>
        <p:txBody>
          <a:bodyPr wrap="none" lIns="91440" tIns="45720" rIns="91440" bIns="45720">
            <a:spAutoFit/>
          </a:bodyPr>
          <a:lstStyle/>
          <a:p>
            <a:pPr algn="ctr"/>
            <a:r>
              <a:rPr lang="en-US" sz="3200" b="1" cap="all" dirty="0" smtClean="0">
                <a:ln w="9000" cmpd="sng">
                  <a:solidFill>
                    <a:srgbClr val="6A82AA">
                      <a:shade val="50000"/>
                      <a:satMod val="120000"/>
                    </a:srgbClr>
                  </a:solidFill>
                  <a:prstDash val="solid"/>
                </a:ln>
                <a:gradFill>
                  <a:gsLst>
                    <a:gs pos="0">
                      <a:srgbClr val="6A82AA">
                        <a:shade val="20000"/>
                        <a:satMod val="245000"/>
                      </a:srgbClr>
                    </a:gs>
                    <a:gs pos="43000">
                      <a:srgbClr val="6A82AA">
                        <a:satMod val="255000"/>
                      </a:srgbClr>
                    </a:gs>
                    <a:gs pos="48000">
                      <a:srgbClr val="6A82AA">
                        <a:shade val="85000"/>
                        <a:satMod val="255000"/>
                      </a:srgbClr>
                    </a:gs>
                    <a:gs pos="100000">
                      <a:srgbClr val="6A82AA">
                        <a:shade val="20000"/>
                        <a:satMod val="245000"/>
                      </a:srgbClr>
                    </a:gs>
                  </a:gsLst>
                  <a:lin ang="5400000"/>
                </a:gradFill>
                <a:effectLst>
                  <a:reflection blurRad="12700" stA="28000" endPos="45000" dist="1000" dir="5400000" sy="-100000" algn="bl" rotWithShape="0"/>
                </a:effectLst>
                <a:ea typeface="ＭＳ Ｐゴシック" charset="-128"/>
                <a:cs typeface="+mn-cs"/>
              </a:rPr>
              <a:t>2014</a:t>
            </a:r>
            <a:endParaRPr lang="en-US" sz="3200" b="1" cap="all" dirty="0">
              <a:ln w="9000" cmpd="sng">
                <a:solidFill>
                  <a:srgbClr val="6A82AA">
                    <a:shade val="50000"/>
                    <a:satMod val="120000"/>
                  </a:srgbClr>
                </a:solidFill>
                <a:prstDash val="solid"/>
              </a:ln>
              <a:gradFill>
                <a:gsLst>
                  <a:gs pos="0">
                    <a:srgbClr val="6A82AA">
                      <a:shade val="20000"/>
                      <a:satMod val="245000"/>
                    </a:srgbClr>
                  </a:gs>
                  <a:gs pos="43000">
                    <a:srgbClr val="6A82AA">
                      <a:satMod val="255000"/>
                    </a:srgbClr>
                  </a:gs>
                  <a:gs pos="48000">
                    <a:srgbClr val="6A82AA">
                      <a:shade val="85000"/>
                      <a:satMod val="255000"/>
                    </a:srgbClr>
                  </a:gs>
                  <a:gs pos="100000">
                    <a:srgbClr val="6A82AA">
                      <a:shade val="20000"/>
                      <a:satMod val="245000"/>
                    </a:srgbClr>
                  </a:gs>
                </a:gsLst>
                <a:lin ang="5400000"/>
              </a:gradFill>
              <a:effectLst>
                <a:reflection blurRad="12700" stA="28000" endPos="45000" dist="1000" dir="5400000" sy="-100000" algn="bl" rotWithShape="0"/>
              </a:effectLst>
              <a:ea typeface="ＭＳ Ｐゴシック" charset="-128"/>
              <a:cs typeface="+mn-cs"/>
            </a:endParaRPr>
          </a:p>
        </p:txBody>
      </p:sp>
      <p:sp>
        <p:nvSpPr>
          <p:cNvPr id="10" name="Rectangle 9"/>
          <p:cNvSpPr/>
          <p:nvPr/>
        </p:nvSpPr>
        <p:spPr>
          <a:xfrm>
            <a:off x="6239863" y="5368842"/>
            <a:ext cx="1095172" cy="584775"/>
          </a:xfrm>
          <a:prstGeom prst="rect">
            <a:avLst/>
          </a:prstGeom>
          <a:noFill/>
        </p:spPr>
        <p:txBody>
          <a:bodyPr wrap="none" lIns="91440" tIns="45720" rIns="91440" bIns="45720">
            <a:spAutoFit/>
          </a:bodyPr>
          <a:lstStyle/>
          <a:p>
            <a:pPr algn="ctr"/>
            <a:r>
              <a:rPr lang="en-US" sz="3200" b="1" cap="all" dirty="0" smtClean="0">
                <a:ln w="9000" cmpd="sng">
                  <a:solidFill>
                    <a:srgbClr val="6A82AA">
                      <a:shade val="50000"/>
                      <a:satMod val="120000"/>
                    </a:srgbClr>
                  </a:solidFill>
                  <a:prstDash val="solid"/>
                </a:ln>
                <a:gradFill>
                  <a:gsLst>
                    <a:gs pos="0">
                      <a:srgbClr val="6A82AA">
                        <a:shade val="20000"/>
                        <a:satMod val="245000"/>
                      </a:srgbClr>
                    </a:gs>
                    <a:gs pos="43000">
                      <a:srgbClr val="6A82AA">
                        <a:satMod val="255000"/>
                      </a:srgbClr>
                    </a:gs>
                    <a:gs pos="48000">
                      <a:srgbClr val="6A82AA">
                        <a:shade val="85000"/>
                        <a:satMod val="255000"/>
                      </a:srgbClr>
                    </a:gs>
                    <a:gs pos="100000">
                      <a:srgbClr val="6A82AA">
                        <a:shade val="20000"/>
                        <a:satMod val="245000"/>
                      </a:srgbClr>
                    </a:gs>
                  </a:gsLst>
                  <a:lin ang="5400000"/>
                </a:gradFill>
                <a:effectLst>
                  <a:reflection blurRad="12700" stA="28000" endPos="45000" dist="1000" dir="5400000" sy="-100000" algn="bl" rotWithShape="0"/>
                </a:effectLst>
                <a:ea typeface="ＭＳ Ｐゴシック" charset="-128"/>
                <a:cs typeface="+mn-cs"/>
              </a:rPr>
              <a:t>2015</a:t>
            </a:r>
            <a:endParaRPr lang="en-US" sz="3200" b="1" cap="all" dirty="0">
              <a:ln w="9000" cmpd="sng">
                <a:solidFill>
                  <a:srgbClr val="6A82AA">
                    <a:shade val="50000"/>
                    <a:satMod val="120000"/>
                  </a:srgbClr>
                </a:solidFill>
                <a:prstDash val="solid"/>
              </a:ln>
              <a:gradFill>
                <a:gsLst>
                  <a:gs pos="0">
                    <a:srgbClr val="6A82AA">
                      <a:shade val="20000"/>
                      <a:satMod val="245000"/>
                    </a:srgbClr>
                  </a:gs>
                  <a:gs pos="43000">
                    <a:srgbClr val="6A82AA">
                      <a:satMod val="255000"/>
                    </a:srgbClr>
                  </a:gs>
                  <a:gs pos="48000">
                    <a:srgbClr val="6A82AA">
                      <a:shade val="85000"/>
                      <a:satMod val="255000"/>
                    </a:srgbClr>
                  </a:gs>
                  <a:gs pos="100000">
                    <a:srgbClr val="6A82AA">
                      <a:shade val="20000"/>
                      <a:satMod val="245000"/>
                    </a:srgbClr>
                  </a:gs>
                </a:gsLst>
                <a:lin ang="5400000"/>
              </a:gradFill>
              <a:effectLst>
                <a:reflection blurRad="12700" stA="28000" endPos="45000" dist="1000" dir="5400000" sy="-100000" algn="bl" rotWithShape="0"/>
              </a:effectLst>
              <a:ea typeface="ＭＳ Ｐゴシック" charset="-128"/>
              <a:cs typeface="+mn-cs"/>
            </a:endParaRPr>
          </a:p>
        </p:txBody>
      </p:sp>
      <p:sp>
        <p:nvSpPr>
          <p:cNvPr id="18" name="Rectangle 4"/>
          <p:cNvSpPr>
            <a:spLocks noChangeArrowheads="1"/>
          </p:cNvSpPr>
          <p:nvPr/>
        </p:nvSpPr>
        <p:spPr bwMode="auto">
          <a:xfrm>
            <a:off x="823576" y="5957497"/>
            <a:ext cx="7519939" cy="400110"/>
          </a:xfrm>
          <a:prstGeom prst="rect">
            <a:avLst/>
          </a:prstGeom>
          <a:noFill/>
          <a:ln w="9525">
            <a:noFill/>
            <a:miter lim="800000"/>
            <a:headEnd/>
            <a:tailEnd/>
          </a:ln>
          <a:effectLst/>
        </p:spPr>
        <p:txBody>
          <a:bodyPr wrap="square" anchor="ctr">
            <a:spAutoFit/>
          </a:bodyPr>
          <a:lstStyle/>
          <a:p>
            <a:r>
              <a:rPr lang="en-US" sz="500" dirty="0">
                <a:solidFill>
                  <a:srgbClr val="808080"/>
                </a:solidFill>
                <a:ea typeface="ＭＳ Ｐゴシック" charset="-128"/>
                <a:cs typeface="Arial" pitchFamily="34" charset="0"/>
              </a:rPr>
              <a:t>Copyright © Gartner, Inc. "Magic Quadrant for Wireless LAN Infrastructure, </a:t>
            </a:r>
            <a:r>
              <a:rPr lang="en-US" sz="500" dirty="0" smtClean="0">
                <a:solidFill>
                  <a:srgbClr val="808080"/>
                </a:solidFill>
                <a:ea typeface="ＭＳ Ｐゴシック" charset="-128"/>
                <a:cs typeface="Arial" pitchFamily="34" charset="0"/>
              </a:rPr>
              <a:t>2009" </a:t>
            </a:r>
            <a:r>
              <a:rPr lang="en-US" sz="500" dirty="0">
                <a:solidFill>
                  <a:srgbClr val="808080"/>
                </a:solidFill>
                <a:ea typeface="ＭＳ Ｐゴシック" charset="-128"/>
                <a:cs typeface="Arial" pitchFamily="34" charset="0"/>
              </a:rPr>
              <a:t>by Michael J. King and Timothy Zimmerman, </a:t>
            </a:r>
            <a:r>
              <a:rPr lang="en-US" sz="500" dirty="0" smtClean="0">
                <a:solidFill>
                  <a:srgbClr val="808080"/>
                </a:solidFill>
                <a:ea typeface="ＭＳ Ｐゴシック" charset="-128"/>
                <a:cs typeface="Arial" pitchFamily="34" charset="0"/>
              </a:rPr>
              <a:t>12 February 2009 </a:t>
            </a:r>
            <a:r>
              <a:rPr lang="en-US" sz="500" dirty="0">
                <a:solidFill>
                  <a:srgbClr val="808080"/>
                </a:solidFill>
                <a:ea typeface="ＭＳ Ｐゴシック" charset="-128"/>
                <a:cs typeface="Arial" pitchFamily="34" charset="0"/>
              </a:rPr>
              <a:t>. The Magic Quadrant is copyrighted </a:t>
            </a:r>
            <a:r>
              <a:rPr lang="en-US" sz="500" dirty="0" smtClean="0">
                <a:solidFill>
                  <a:srgbClr val="808080"/>
                </a:solidFill>
                <a:ea typeface="ＭＳ Ｐゴシック" charset="-128"/>
                <a:cs typeface="Arial" pitchFamily="34" charset="0"/>
              </a:rPr>
              <a:t>2009 </a:t>
            </a:r>
            <a:r>
              <a:rPr lang="en-US" sz="500" dirty="0">
                <a:solidFill>
                  <a:srgbClr val="808080"/>
                </a:solidFill>
                <a:ea typeface="ＭＳ Ｐゴシック" charset="-128"/>
                <a:cs typeface="Arial" pitchFamily="34" charset="0"/>
              </a:rPr>
              <a:t>by Gartner, Inc. and is reused with permission. The Magic Quadrant is a graphical representation of a marketplace at and for a specific time period. It depicts Gartner’s analysis of how certain vendors measure against criteria for that marketplace, as defined by Gartner. Gartner does not endorse any vendor, product or service depicted in the Magic Quadrant, and does not advise technology users to select only those vendors placed in the “Leaders” quadrant. The Magic Quadrant is intended solely as a research tool, and is not meant to be a specific guide to action. Gartner disclaims all warranties, express or implied, with respect to this research, including any warranties of merchantability or fitness for a particular purpose. </a:t>
            </a:r>
          </a:p>
        </p:txBody>
      </p:sp>
      <p:pic>
        <p:nvPicPr>
          <p:cNvPr id="315394"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67473" y="1104384"/>
            <a:ext cx="4584206" cy="42839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1" descr="Figure 1.Magic Quadrant for the Wired and Wireless LAN Access Infrastructure"/>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751679" y="1104384"/>
            <a:ext cx="4295339" cy="42953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0068230"/>
      </p:ext>
    </p:extLst>
  </p:cSld>
  <p:clrMapOvr>
    <a:masterClrMapping/>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Aruba/HPN : </a:t>
            </a:r>
            <a:r>
              <a:rPr lang="en-US" dirty="0" err="1" smtClean="0"/>
              <a:t>l’offre</a:t>
            </a:r>
            <a:r>
              <a:rPr lang="en-US" dirty="0" smtClean="0"/>
              <a:t> de </a:t>
            </a:r>
            <a:r>
              <a:rPr lang="en-US" dirty="0" err="1" smtClean="0"/>
              <a:t>demain</a:t>
            </a:r>
            <a:endParaRPr lang="fr-FR" dirty="0"/>
          </a:p>
        </p:txBody>
      </p:sp>
      <p:grpSp>
        <p:nvGrpSpPr>
          <p:cNvPr id="4" name="Group 3"/>
          <p:cNvGrpSpPr/>
          <p:nvPr/>
        </p:nvGrpSpPr>
        <p:grpSpPr>
          <a:xfrm>
            <a:off x="375209" y="3442308"/>
            <a:ext cx="1274199" cy="964205"/>
            <a:chOff x="587717" y="2779927"/>
            <a:chExt cx="1274199" cy="964205"/>
          </a:xfrm>
        </p:grpSpPr>
        <p:pic>
          <p:nvPicPr>
            <p:cNvPr id="5" name="Picture 8" descr="G:\2012_02_Global Foundries_Nikkei\assets\ds.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56665" y="3537500"/>
              <a:ext cx="531589" cy="206632"/>
            </a:xfrm>
            <a:prstGeom prst="rect">
              <a:avLst/>
            </a:prstGeom>
            <a:noFill/>
            <a:ln w="9525">
              <a:noFill/>
              <a:miter lim="800000"/>
              <a:headEnd/>
              <a:tailEnd/>
            </a:ln>
          </p:spPr>
        </p:pic>
        <p:pic>
          <p:nvPicPr>
            <p:cNvPr id="6" name="Picture 2" descr="\\psf\Home\Dropbox\ARUBA 2015 Decks\Dom 3 Slides at HP Discover\Display.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7717" y="2779927"/>
              <a:ext cx="1274199" cy="847949"/>
            </a:xfrm>
            <a:prstGeom prst="rect">
              <a:avLst/>
            </a:prstGeom>
            <a:noFill/>
            <a:extLst>
              <a:ext uri="{909E8E84-426E-40DD-AFC4-6F175D3DCCD1}">
                <a14:hiddenFill xmlns:a14="http://schemas.microsoft.com/office/drawing/2010/main">
                  <a:solidFill>
                    <a:srgbClr val="FFFFFF"/>
                  </a:solidFill>
                </a14:hiddenFill>
              </a:ext>
            </a:extLst>
          </p:spPr>
        </p:pic>
      </p:grpSp>
      <p:sp>
        <p:nvSpPr>
          <p:cNvPr id="7" name="Rectangle 6"/>
          <p:cNvSpPr/>
          <p:nvPr/>
        </p:nvSpPr>
        <p:spPr>
          <a:xfrm>
            <a:off x="143940" y="2345614"/>
            <a:ext cx="2151445" cy="106535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68580" rtlCol="0" anchor="ctr" anchorCtr="1"/>
          <a:lstStyle/>
          <a:p>
            <a:pPr algn="ctr" fontAlgn="auto">
              <a:spcBef>
                <a:spcPts val="0"/>
              </a:spcBef>
              <a:spcAft>
                <a:spcPts val="0"/>
              </a:spcAft>
            </a:pPr>
            <a:r>
              <a:rPr lang="en-US" sz="1600" b="1" dirty="0" smtClean="0">
                <a:solidFill>
                  <a:schemeClr val="tx1"/>
                </a:solidFill>
                <a:latin typeface="HP Simplified" charset="0"/>
                <a:ea typeface="HP Simplified" charset="0"/>
                <a:cs typeface="HP Simplified" charset="0"/>
              </a:rPr>
              <a:t>Software</a:t>
            </a:r>
            <a:endParaRPr lang="en-US" sz="1600" b="1" dirty="0">
              <a:solidFill>
                <a:schemeClr val="tx1"/>
              </a:solidFill>
              <a:latin typeface="HP Simplified" charset="0"/>
              <a:ea typeface="HP Simplified" charset="0"/>
              <a:cs typeface="HP Simplified" charset="0"/>
            </a:endParaRPr>
          </a:p>
          <a:p>
            <a:pPr algn="ctr" fontAlgn="auto">
              <a:spcBef>
                <a:spcPts val="0"/>
              </a:spcBef>
              <a:spcAft>
                <a:spcPts val="0"/>
              </a:spcAft>
            </a:pPr>
            <a:r>
              <a:rPr lang="en-US" sz="1400" dirty="0" smtClean="0">
                <a:solidFill>
                  <a:schemeClr val="tx1"/>
                </a:solidFill>
                <a:latin typeface="HP Simplified" charset="0"/>
                <a:ea typeface="HP Simplified" charset="0"/>
                <a:cs typeface="HP Simplified" charset="0"/>
              </a:rPr>
              <a:t>Management, policy &amp; location-based services</a:t>
            </a:r>
            <a:endParaRPr lang="en-US" sz="1600" dirty="0">
              <a:solidFill>
                <a:schemeClr val="tx1"/>
              </a:solidFill>
              <a:latin typeface="HP Simplified" charset="0"/>
              <a:ea typeface="HP Simplified" charset="0"/>
              <a:cs typeface="HP Simplified" charset="0"/>
            </a:endParaRPr>
          </a:p>
        </p:txBody>
      </p:sp>
      <p:grpSp>
        <p:nvGrpSpPr>
          <p:cNvPr id="8" name="Group 7"/>
          <p:cNvGrpSpPr>
            <a:grpSpLocks noChangeAspect="1"/>
          </p:cNvGrpSpPr>
          <p:nvPr/>
        </p:nvGrpSpPr>
        <p:grpSpPr>
          <a:xfrm>
            <a:off x="6739590" y="2580849"/>
            <a:ext cx="2133683" cy="2632005"/>
            <a:chOff x="1109656" y="2480744"/>
            <a:chExt cx="2500771" cy="3084827"/>
          </a:xfrm>
        </p:grpSpPr>
        <p:sp>
          <p:nvSpPr>
            <p:cNvPr id="9" name="Rectangle 8"/>
            <p:cNvSpPr/>
            <p:nvPr/>
          </p:nvSpPr>
          <p:spPr>
            <a:xfrm rot="16200000">
              <a:off x="819857" y="2775001"/>
              <a:ext cx="3084827" cy="2496313"/>
            </a:xfrm>
            <a:prstGeom prst="rect">
              <a:avLst/>
            </a:prstGeom>
            <a:solidFill>
              <a:srgbClr val="00B0F0">
                <a:alpha val="75000"/>
              </a:srgbClr>
            </a:solidFill>
            <a:ln>
              <a:noFill/>
            </a:ln>
            <a:effectLst/>
          </p:spPr>
          <p:style>
            <a:lnRef idx="1">
              <a:schemeClr val="accent1"/>
            </a:lnRef>
            <a:fillRef idx="3">
              <a:schemeClr val="accent1"/>
            </a:fillRef>
            <a:effectRef idx="2">
              <a:schemeClr val="accent1"/>
            </a:effectRef>
            <a:fontRef idx="minor">
              <a:schemeClr val="lt1"/>
            </a:fontRef>
          </p:style>
          <p:txBody>
            <a:bodyPr tIns="137160" rtlCol="0" anchor="t" anchorCtr="1"/>
            <a:lstStyle/>
            <a:p>
              <a:pPr algn="ctr" fontAlgn="auto">
                <a:spcBef>
                  <a:spcPts val="0"/>
                </a:spcBef>
                <a:spcAft>
                  <a:spcPts val="0"/>
                </a:spcAft>
              </a:pPr>
              <a:endParaRPr lang="en-US" dirty="0">
                <a:solidFill>
                  <a:prstClr val="white"/>
                </a:solidFill>
                <a:latin typeface="HP Simplified" charset="0"/>
                <a:ea typeface="HP Simplified" charset="0"/>
                <a:cs typeface="HP Simplified" charset="0"/>
              </a:endParaRPr>
            </a:p>
          </p:txBody>
        </p:sp>
        <p:sp>
          <p:nvSpPr>
            <p:cNvPr id="10" name="Rectangle 9"/>
            <p:cNvSpPr/>
            <p:nvPr/>
          </p:nvSpPr>
          <p:spPr>
            <a:xfrm>
              <a:off x="1109656" y="2490854"/>
              <a:ext cx="2496312" cy="1309008"/>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68580" rtlCol="0" anchor="ctr" anchorCtr="1"/>
            <a:lstStyle/>
            <a:p>
              <a:pPr algn="ctr" fontAlgn="auto">
                <a:spcBef>
                  <a:spcPts val="0"/>
                </a:spcBef>
                <a:spcAft>
                  <a:spcPts val="0"/>
                </a:spcAft>
              </a:pPr>
              <a:r>
                <a:rPr lang="en-US" sz="1600" b="1" dirty="0" smtClean="0">
                  <a:solidFill>
                    <a:schemeClr val="tx1"/>
                  </a:solidFill>
                  <a:latin typeface="HP Simplified" charset="0"/>
                  <a:ea typeface="HP Simplified" charset="0"/>
                  <a:cs typeface="HP Simplified" charset="0"/>
                </a:rPr>
                <a:t>Data center</a:t>
              </a:r>
            </a:p>
            <a:p>
              <a:pPr algn="ctr" fontAlgn="auto">
                <a:spcBef>
                  <a:spcPts val="0"/>
                </a:spcBef>
                <a:spcAft>
                  <a:spcPts val="0"/>
                </a:spcAft>
              </a:pPr>
              <a:r>
                <a:rPr lang="en-US" sz="1600" b="1" dirty="0" smtClean="0">
                  <a:solidFill>
                    <a:schemeClr val="tx1"/>
                  </a:solidFill>
                  <a:latin typeface="HP Simplified" charset="0"/>
                  <a:ea typeface="HP Simplified" charset="0"/>
                  <a:cs typeface="HP Simplified" charset="0"/>
                </a:rPr>
                <a:t>switching</a:t>
              </a:r>
              <a:endParaRPr lang="en-US" sz="1600" b="1" dirty="0">
                <a:solidFill>
                  <a:schemeClr val="tx1"/>
                </a:solidFill>
                <a:latin typeface="HP Simplified" charset="0"/>
                <a:ea typeface="HP Simplified" charset="0"/>
                <a:cs typeface="HP Simplified" charset="0"/>
              </a:endParaRPr>
            </a:p>
          </p:txBody>
        </p:sp>
      </p:grpSp>
      <p:sp>
        <p:nvSpPr>
          <p:cNvPr id="11" name="Rectangle 10"/>
          <p:cNvSpPr/>
          <p:nvPr/>
        </p:nvSpPr>
        <p:spPr>
          <a:xfrm>
            <a:off x="4547015" y="2580849"/>
            <a:ext cx="2129878" cy="2632005"/>
          </a:xfrm>
          <a:prstGeom prst="rect">
            <a:avLst/>
          </a:prstGeom>
          <a:solidFill>
            <a:srgbClr val="00B0F0">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tIns="68580" rtlCol="0" anchor="t" anchorCtr="1"/>
          <a:lstStyle/>
          <a:p>
            <a:pPr algn="ctr" fontAlgn="auto">
              <a:spcBef>
                <a:spcPts val="0"/>
              </a:spcBef>
              <a:spcAft>
                <a:spcPts val="0"/>
              </a:spcAft>
            </a:pPr>
            <a:endParaRPr lang="en-US" dirty="0">
              <a:solidFill>
                <a:prstClr val="white"/>
              </a:solidFill>
              <a:latin typeface="HP Simplified" charset="0"/>
              <a:ea typeface="HP Simplified" charset="0"/>
              <a:cs typeface="HP Simplified" charset="0"/>
            </a:endParaRPr>
          </a:p>
        </p:txBody>
      </p:sp>
      <p:sp>
        <p:nvSpPr>
          <p:cNvPr id="12" name="Rectangle 11"/>
          <p:cNvSpPr/>
          <p:nvPr/>
        </p:nvSpPr>
        <p:spPr>
          <a:xfrm>
            <a:off x="4547754" y="2578965"/>
            <a:ext cx="2129878" cy="11137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68580" rtlCol="0" anchor="ctr" anchorCtr="1"/>
          <a:lstStyle/>
          <a:p>
            <a:pPr algn="ctr" fontAlgn="auto">
              <a:spcBef>
                <a:spcPts val="0"/>
              </a:spcBef>
              <a:spcAft>
                <a:spcPts val="0"/>
              </a:spcAft>
            </a:pPr>
            <a:r>
              <a:rPr lang="en-US" sz="1600" b="1" dirty="0" smtClean="0">
                <a:solidFill>
                  <a:schemeClr val="tx1"/>
                </a:solidFill>
                <a:latin typeface="HP Simplified" charset="0"/>
                <a:ea typeface="HP Simplified" charset="0"/>
                <a:cs typeface="HP Simplified" charset="0"/>
              </a:rPr>
              <a:t>Campus</a:t>
            </a:r>
            <a:endParaRPr lang="en-US" sz="1600" b="1" dirty="0">
              <a:solidFill>
                <a:schemeClr val="tx1"/>
              </a:solidFill>
              <a:latin typeface="HP Simplified" charset="0"/>
              <a:ea typeface="HP Simplified" charset="0"/>
              <a:cs typeface="HP Simplified" charset="0"/>
            </a:endParaRPr>
          </a:p>
          <a:p>
            <a:pPr algn="ctr" fontAlgn="auto">
              <a:spcBef>
                <a:spcPts val="0"/>
              </a:spcBef>
              <a:spcAft>
                <a:spcPts val="0"/>
              </a:spcAft>
            </a:pPr>
            <a:r>
              <a:rPr lang="en-US" sz="1600" b="1" dirty="0" smtClean="0">
                <a:solidFill>
                  <a:schemeClr val="tx1"/>
                </a:solidFill>
                <a:latin typeface="HP Simplified" charset="0"/>
                <a:ea typeface="HP Simplified" charset="0"/>
                <a:cs typeface="HP Simplified" charset="0"/>
              </a:rPr>
              <a:t>switching</a:t>
            </a:r>
            <a:endParaRPr lang="en-US" sz="1600" b="1" dirty="0">
              <a:solidFill>
                <a:schemeClr val="tx1"/>
              </a:solidFill>
              <a:latin typeface="HP Simplified" charset="0"/>
              <a:ea typeface="HP Simplified" charset="0"/>
              <a:cs typeface="HP Simplified" charset="0"/>
            </a:endParaRPr>
          </a:p>
        </p:txBody>
      </p:sp>
      <p:grpSp>
        <p:nvGrpSpPr>
          <p:cNvPr id="13" name="Group 12"/>
          <p:cNvGrpSpPr>
            <a:grpSpLocks noChangeAspect="1"/>
          </p:cNvGrpSpPr>
          <p:nvPr/>
        </p:nvGrpSpPr>
        <p:grpSpPr>
          <a:xfrm>
            <a:off x="2350792" y="2580849"/>
            <a:ext cx="2129879" cy="2633548"/>
            <a:chOff x="3600409" y="2478934"/>
            <a:chExt cx="2496313" cy="3086636"/>
          </a:xfrm>
          <a:solidFill>
            <a:schemeClr val="accent4"/>
          </a:solidFill>
        </p:grpSpPr>
        <p:sp>
          <p:nvSpPr>
            <p:cNvPr id="14" name="Rectangle 13"/>
            <p:cNvSpPr/>
            <p:nvPr/>
          </p:nvSpPr>
          <p:spPr>
            <a:xfrm>
              <a:off x="3600410" y="2478934"/>
              <a:ext cx="2496312" cy="3086636"/>
            </a:xfrm>
            <a:prstGeom prst="rect">
              <a:avLst/>
            </a:prstGeom>
            <a:solidFill>
              <a:srgbClr val="00B0F0">
                <a:alpha val="25000"/>
              </a:srgbClr>
            </a:solidFill>
            <a:ln>
              <a:noFill/>
            </a:ln>
            <a:effectLst/>
          </p:spPr>
          <p:style>
            <a:lnRef idx="1">
              <a:schemeClr val="accent1"/>
            </a:lnRef>
            <a:fillRef idx="3">
              <a:schemeClr val="accent1"/>
            </a:fillRef>
            <a:effectRef idx="2">
              <a:schemeClr val="accent1"/>
            </a:effectRef>
            <a:fontRef idx="minor">
              <a:schemeClr val="lt1"/>
            </a:fontRef>
          </p:style>
          <p:txBody>
            <a:bodyPr tIns="68580" rtlCol="0" anchor="ctr" anchorCtr="1"/>
            <a:lstStyle/>
            <a:p>
              <a:pPr algn="ctr" fontAlgn="auto">
                <a:spcBef>
                  <a:spcPts val="0"/>
                </a:spcBef>
                <a:spcAft>
                  <a:spcPts val="0"/>
                </a:spcAft>
              </a:pPr>
              <a:endParaRPr lang="en-US" dirty="0">
                <a:solidFill>
                  <a:prstClr val="white"/>
                </a:solidFill>
                <a:latin typeface="HP Simplified" charset="0"/>
                <a:ea typeface="HP Simplified" charset="0"/>
                <a:cs typeface="HP Simplified" charset="0"/>
              </a:endParaRPr>
            </a:p>
          </p:txBody>
        </p:sp>
        <p:grpSp>
          <p:nvGrpSpPr>
            <p:cNvPr id="15" name="Group 14"/>
            <p:cNvGrpSpPr/>
            <p:nvPr/>
          </p:nvGrpSpPr>
          <p:grpSpPr>
            <a:xfrm>
              <a:off x="3865601" y="3959308"/>
              <a:ext cx="1774438" cy="1463974"/>
              <a:chOff x="3865601" y="4208841"/>
              <a:chExt cx="1774438" cy="1463974"/>
            </a:xfrm>
            <a:grpFill/>
          </p:grpSpPr>
          <p:grpSp>
            <p:nvGrpSpPr>
              <p:cNvPr id="17" name="Group 16"/>
              <p:cNvGrpSpPr/>
              <p:nvPr/>
            </p:nvGrpSpPr>
            <p:grpSpPr>
              <a:xfrm>
                <a:off x="3865601" y="4208841"/>
                <a:ext cx="1774438" cy="1463974"/>
                <a:chOff x="827612" y="3012284"/>
                <a:chExt cx="2157839" cy="1780293"/>
              </a:xfrm>
              <a:grpFill/>
            </p:grpSpPr>
            <p:pic>
              <p:nvPicPr>
                <p:cNvPr id="19" name="Picture 1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953381" y="3012284"/>
                  <a:ext cx="1032070" cy="858586"/>
                </a:xfrm>
                <a:prstGeom prst="rect">
                  <a:avLst/>
                </a:prstGeom>
                <a:grpFill/>
                <a:effectLst/>
              </p:spPr>
            </p:pic>
            <p:grpSp>
              <p:nvGrpSpPr>
                <p:cNvPr id="20" name="Group 19"/>
                <p:cNvGrpSpPr>
                  <a:grpSpLocks noChangeAspect="1"/>
                </p:cNvGrpSpPr>
                <p:nvPr/>
              </p:nvGrpSpPr>
              <p:grpSpPr>
                <a:xfrm>
                  <a:off x="827612" y="3945005"/>
                  <a:ext cx="1679287" cy="847572"/>
                  <a:chOff x="183817" y="2270580"/>
                  <a:chExt cx="2985931" cy="1431041"/>
                </a:xfrm>
                <a:grpFill/>
              </p:grpSpPr>
              <p:pic>
                <p:nvPicPr>
                  <p:cNvPr id="21" name="Picture 8" descr="G:\2012_02_Global Foundries_Nikkei\assets\ds.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58123" y="3022806"/>
                    <a:ext cx="2911625" cy="676510"/>
                  </a:xfrm>
                  <a:prstGeom prst="rect">
                    <a:avLst/>
                  </a:prstGeom>
                  <a:grpFill/>
                  <a:ln w="9525">
                    <a:noFill/>
                    <a:miter lim="800000"/>
                    <a:headEnd/>
                    <a:tailEnd/>
                  </a:ln>
                </p:spPr>
              </p:pic>
              <p:pic>
                <p:nvPicPr>
                  <p:cNvPr id="22" name="Picture 2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83817" y="2270580"/>
                    <a:ext cx="2862081" cy="1431041"/>
                  </a:xfrm>
                  <a:prstGeom prst="rect">
                    <a:avLst/>
                  </a:prstGeom>
                  <a:grpFill/>
                </p:spPr>
              </p:pic>
            </p:grpSp>
          </p:grpSp>
          <p:pic>
            <p:nvPicPr>
              <p:cNvPr id="18" name="Picture 17" descr="320_Family_Front_1024_trim.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flipH="1">
                <a:off x="4095677" y="4297456"/>
                <a:ext cx="602681" cy="593239"/>
              </a:xfrm>
              <a:prstGeom prst="rect">
                <a:avLst/>
              </a:prstGeom>
              <a:grpFill/>
              <a:ln>
                <a:noFill/>
              </a:ln>
              <a:effectLst>
                <a:outerShdw blurRad="292100" dist="139700" dir="2700000" algn="tl" rotWithShape="0">
                  <a:srgbClr val="333333">
                    <a:alpha val="65000"/>
                  </a:srgbClr>
                </a:outerShdw>
              </a:effectLst>
            </p:spPr>
          </p:pic>
        </p:grpSp>
        <p:sp>
          <p:nvSpPr>
            <p:cNvPr id="16" name="Rectangle 15"/>
            <p:cNvSpPr/>
            <p:nvPr/>
          </p:nvSpPr>
          <p:spPr>
            <a:xfrm>
              <a:off x="3600409" y="2489043"/>
              <a:ext cx="2496312" cy="130720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tIns="68580" rtlCol="0" anchor="ctr" anchorCtr="1"/>
            <a:lstStyle/>
            <a:p>
              <a:pPr algn="ctr" fontAlgn="auto">
                <a:spcBef>
                  <a:spcPts val="0"/>
                </a:spcBef>
                <a:spcAft>
                  <a:spcPts val="0"/>
                </a:spcAft>
              </a:pPr>
              <a:r>
                <a:rPr lang="en-US" sz="1600" b="1" dirty="0" smtClean="0">
                  <a:solidFill>
                    <a:schemeClr val="tx1"/>
                  </a:solidFill>
                  <a:latin typeface="HP Simplified" charset="0"/>
                  <a:ea typeface="HP Simplified" charset="0"/>
                  <a:cs typeface="HP Simplified" charset="0"/>
                </a:rPr>
                <a:t>Mobility</a:t>
              </a:r>
            </a:p>
            <a:p>
              <a:pPr algn="ctr" fontAlgn="auto">
                <a:spcBef>
                  <a:spcPts val="0"/>
                </a:spcBef>
                <a:spcAft>
                  <a:spcPts val="0"/>
                </a:spcAft>
              </a:pPr>
              <a:r>
                <a:rPr lang="en-US" sz="1600" b="1" dirty="0" smtClean="0">
                  <a:solidFill>
                    <a:schemeClr val="tx1"/>
                  </a:solidFill>
                  <a:latin typeface="HP Simplified" charset="0"/>
                  <a:ea typeface="HP Simplified" charset="0"/>
                  <a:cs typeface="HP Simplified" charset="0"/>
                </a:rPr>
                <a:t>infrastructure</a:t>
              </a:r>
              <a:endParaRPr lang="en-US" sz="1600" b="1" dirty="0">
                <a:solidFill>
                  <a:schemeClr val="tx1"/>
                </a:solidFill>
                <a:latin typeface="HP Simplified" charset="0"/>
                <a:ea typeface="HP Simplified" charset="0"/>
                <a:cs typeface="HP Simplified" charset="0"/>
              </a:endParaRPr>
            </a:p>
          </p:txBody>
        </p:sp>
      </p:grpSp>
      <p:pic>
        <p:nvPicPr>
          <p:cNvPr id="23" name="Picture 22"/>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6977108" y="3733828"/>
            <a:ext cx="1662681" cy="1248765"/>
          </a:xfrm>
          <a:prstGeom prst="rect">
            <a:avLst/>
          </a:prstGeom>
        </p:spPr>
      </p:pic>
      <p:pic>
        <p:nvPicPr>
          <p:cNvPr id="24" name="Picture 23"/>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3670572" y="4495676"/>
            <a:ext cx="524555" cy="523646"/>
          </a:xfrm>
          <a:prstGeom prst="rect">
            <a:avLst/>
          </a:prstGeom>
        </p:spPr>
      </p:pic>
      <p:grpSp>
        <p:nvGrpSpPr>
          <p:cNvPr id="25" name="Group 24"/>
          <p:cNvGrpSpPr>
            <a:grpSpLocks noChangeAspect="1"/>
          </p:cNvGrpSpPr>
          <p:nvPr/>
        </p:nvGrpSpPr>
        <p:grpSpPr>
          <a:xfrm>
            <a:off x="286991" y="4356333"/>
            <a:ext cx="934025" cy="619440"/>
            <a:chOff x="265326" y="3560137"/>
            <a:chExt cx="934025" cy="619440"/>
          </a:xfrm>
        </p:grpSpPr>
        <p:pic>
          <p:nvPicPr>
            <p:cNvPr id="26" name="Picture 25"/>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265326" y="3560137"/>
              <a:ext cx="934025" cy="619440"/>
            </a:xfrm>
            <a:prstGeom prst="rect">
              <a:avLst/>
            </a:prstGeom>
            <a:effectLst>
              <a:reflection blurRad="6350" stA="52000" endA="300" endPos="35000" dir="5400000" sy="-100000" algn="bl" rotWithShape="0"/>
            </a:effectLst>
          </p:spPr>
        </p:pic>
        <p:pic>
          <p:nvPicPr>
            <p:cNvPr id="27" name="Picture 26"/>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60488" y="4035301"/>
              <a:ext cx="498703" cy="110827"/>
            </a:xfrm>
            <a:prstGeom prst="rect">
              <a:avLst/>
            </a:prstGeom>
          </p:spPr>
        </p:pic>
      </p:grpSp>
      <p:pic>
        <p:nvPicPr>
          <p:cNvPr id="28" name="Picture 27"/>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42240" y="4554187"/>
            <a:ext cx="540363" cy="540502"/>
          </a:xfrm>
          <a:prstGeom prst="rect">
            <a:avLst/>
          </a:prstGeom>
        </p:spPr>
      </p:pic>
      <p:grpSp>
        <p:nvGrpSpPr>
          <p:cNvPr id="29" name="Group 28"/>
          <p:cNvGrpSpPr/>
          <p:nvPr/>
        </p:nvGrpSpPr>
        <p:grpSpPr>
          <a:xfrm>
            <a:off x="4714013" y="3640436"/>
            <a:ext cx="1748869" cy="1396304"/>
            <a:chOff x="4807817" y="2878293"/>
            <a:chExt cx="1748869" cy="1396304"/>
          </a:xfrm>
        </p:grpSpPr>
        <p:pic>
          <p:nvPicPr>
            <p:cNvPr id="30" name="Picture 29"/>
            <p:cNvPicPr>
              <a:picLocks noChangeAspect="1" noChangeArrowheads="1"/>
            </p:cNvPicPr>
            <p:nvPr/>
          </p:nvPicPr>
          <p:blipFill rotWithShape="1">
            <a:blip r:embed="rId13" cstate="screen">
              <a:extLst>
                <a:ext uri="{BEBA8EAE-BF5A-486C-A8C5-ECC9F3942E4B}">
                  <a14:imgProps xmlns:a14="http://schemas.microsoft.com/office/drawing/2010/main">
                    <a14:imgLayer r:embed="rId14">
                      <a14:imgEffect>
                        <a14:backgroundRemoval t="0" b="90588" l="0" r="98171"/>
                      </a14:imgEffect>
                    </a14:imgLayer>
                  </a14:imgProps>
                </a:ext>
                <a:ext uri="{28A0092B-C50C-407E-A947-70E740481C1C}">
                  <a14:useLocalDpi xmlns:a14="http://schemas.microsoft.com/office/drawing/2010/main"/>
                </a:ext>
              </a:extLst>
            </a:blip>
            <a:srcRect/>
            <a:stretch/>
          </p:blipFill>
          <p:spPr bwMode="auto">
            <a:xfrm>
              <a:off x="4807817" y="3684171"/>
              <a:ext cx="1002589" cy="521196"/>
            </a:xfrm>
            <a:prstGeom prst="rect">
              <a:avLst/>
            </a:prstGeom>
            <a:noFill/>
            <a:ln w="9525">
              <a:noFill/>
              <a:miter lim="800000"/>
              <a:headEnd/>
              <a:tailEnd/>
            </a:ln>
            <a:effectLst/>
          </p:spPr>
        </p:pic>
        <p:pic>
          <p:nvPicPr>
            <p:cNvPr id="31" name="Picture 30"/>
            <p:cNvPicPr>
              <a:picLocks noChangeAspect="1"/>
            </p:cNvPicPr>
            <p:nvPr/>
          </p:nvPicPr>
          <p:blipFill rotWithShape="1">
            <a:blip r:embed="rId15" cstate="screen">
              <a:extLst>
                <a:ext uri="{28A0092B-C50C-407E-A947-70E740481C1C}">
                  <a14:useLocalDpi xmlns:a14="http://schemas.microsoft.com/office/drawing/2010/main"/>
                </a:ext>
              </a:extLst>
            </a:blip>
            <a:srcRect/>
            <a:stretch/>
          </p:blipFill>
          <p:spPr>
            <a:xfrm>
              <a:off x="5822450" y="2878293"/>
              <a:ext cx="734236" cy="1396304"/>
            </a:xfrm>
            <a:prstGeom prst="rect">
              <a:avLst/>
            </a:prstGeom>
          </p:spPr>
        </p:pic>
        <p:pic>
          <p:nvPicPr>
            <p:cNvPr id="32" name="Picture 31"/>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4807817" y="3104491"/>
              <a:ext cx="960221" cy="426456"/>
            </a:xfrm>
            <a:prstGeom prst="rect">
              <a:avLst/>
            </a:prstGeom>
          </p:spPr>
        </p:pic>
        <p:pic>
          <p:nvPicPr>
            <p:cNvPr id="33" name="Picture 32"/>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5527163" y="3322587"/>
              <a:ext cx="525503" cy="525638"/>
            </a:xfrm>
            <a:prstGeom prst="rect">
              <a:avLst/>
            </a:prstGeom>
          </p:spPr>
        </p:pic>
      </p:grpSp>
      <p:pic>
        <p:nvPicPr>
          <p:cNvPr id="34" name="Picture 33"/>
          <p:cNvPicPr>
            <a:picLocks noChangeAspect="1"/>
          </p:cNvPicPr>
          <p:nvPr/>
        </p:nvPicPr>
        <p:blipFill rotWithShape="1">
          <a:blip r:embed="rId18" cstate="screen">
            <a:extLst>
              <a:ext uri="{28A0092B-C50C-407E-A947-70E740481C1C}">
                <a14:useLocalDpi xmlns:a14="http://schemas.microsoft.com/office/drawing/2010/main"/>
              </a:ext>
            </a:extLst>
          </a:blip>
          <a:srcRect b="-13512"/>
          <a:stretch/>
        </p:blipFill>
        <p:spPr>
          <a:xfrm>
            <a:off x="452359" y="3536203"/>
            <a:ext cx="1098091" cy="673103"/>
          </a:xfrm>
          <a:prstGeom prst="rect">
            <a:avLst/>
          </a:prstGeom>
        </p:spPr>
      </p:pic>
      <p:grpSp>
        <p:nvGrpSpPr>
          <p:cNvPr id="35" name="Group 34"/>
          <p:cNvGrpSpPr>
            <a:grpSpLocks noChangeAspect="1"/>
          </p:cNvGrpSpPr>
          <p:nvPr/>
        </p:nvGrpSpPr>
        <p:grpSpPr>
          <a:xfrm>
            <a:off x="1021459" y="3963232"/>
            <a:ext cx="1274199" cy="964205"/>
            <a:chOff x="1144759" y="3256245"/>
            <a:chExt cx="1274199" cy="964205"/>
          </a:xfrm>
        </p:grpSpPr>
        <p:grpSp>
          <p:nvGrpSpPr>
            <p:cNvPr id="36" name="Group 35"/>
            <p:cNvGrpSpPr/>
            <p:nvPr/>
          </p:nvGrpSpPr>
          <p:grpSpPr>
            <a:xfrm>
              <a:off x="1144759" y="3256245"/>
              <a:ext cx="1274199" cy="964205"/>
              <a:chOff x="587717" y="2779927"/>
              <a:chExt cx="1274199" cy="964205"/>
            </a:xfrm>
          </p:grpSpPr>
          <p:pic>
            <p:nvPicPr>
              <p:cNvPr id="38" name="Picture 8" descr="G:\2012_02_Global Foundries_Nikkei\assets\ds.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956665" y="3537500"/>
                <a:ext cx="531589" cy="206632"/>
              </a:xfrm>
              <a:prstGeom prst="rect">
                <a:avLst/>
              </a:prstGeom>
              <a:noFill/>
              <a:ln w="9525">
                <a:noFill/>
                <a:miter lim="800000"/>
                <a:headEnd/>
                <a:tailEnd/>
              </a:ln>
            </p:spPr>
          </p:pic>
          <p:pic>
            <p:nvPicPr>
              <p:cNvPr id="39" name="Picture 2" descr="\\psf\Home\Dropbox\ARUBA 2015 Decks\Dom 3 Slides at HP Discover\Display.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87717" y="2779927"/>
                <a:ext cx="1274199" cy="847949"/>
              </a:xfrm>
              <a:prstGeom prst="rect">
                <a:avLst/>
              </a:prstGeom>
              <a:noFill/>
              <a:extLst>
                <a:ext uri="{909E8E84-426E-40DD-AFC4-6F175D3DCCD1}">
                  <a14:hiddenFill xmlns:a14="http://schemas.microsoft.com/office/drawing/2010/main">
                    <a:solidFill>
                      <a:srgbClr val="FFFFFF"/>
                    </a:solidFill>
                  </a14:hiddenFill>
                </a:ext>
              </a:extLst>
            </p:spPr>
          </p:pic>
        </p:grpSp>
        <p:pic>
          <p:nvPicPr>
            <p:cNvPr id="37" name="Picture 36" descr="App Awareness.png"/>
            <p:cNvPicPr>
              <a:picLocks noChangeAspect="1"/>
            </p:cNvPicPr>
            <p:nvPr/>
          </p:nvPicPr>
          <p:blipFill rotWithShape="1">
            <a:blip r:embed="rId19" cstate="screen">
              <a:extLst>
                <a:ext uri="{28A0092B-C50C-407E-A947-70E740481C1C}">
                  <a14:useLocalDpi xmlns:a14="http://schemas.microsoft.com/office/drawing/2010/main"/>
                </a:ext>
              </a:extLst>
            </a:blip>
            <a:srcRect/>
            <a:stretch/>
          </p:blipFill>
          <p:spPr>
            <a:xfrm>
              <a:off x="1220954" y="3341450"/>
              <a:ext cx="1103927" cy="617092"/>
            </a:xfrm>
            <a:prstGeom prst="rect">
              <a:avLst/>
            </a:prstGeom>
          </p:spPr>
        </p:pic>
      </p:grpSp>
    </p:spTree>
    <p:extLst>
      <p:ext uri="{BB962C8B-B14F-4D97-AF65-F5344CB8AC3E}">
        <p14:creationId xmlns:p14="http://schemas.microsoft.com/office/powerpoint/2010/main" val="726871185"/>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 11ac Wave 2 : AP-325</a:t>
            </a:r>
            <a:endParaRPr lang="fr-FR" dirty="0"/>
          </a:p>
        </p:txBody>
      </p:sp>
      <p:pic>
        <p:nvPicPr>
          <p:cNvPr id="315394" name="Picture 3" descr="image001"/>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66255" y="1108364"/>
            <a:ext cx="8783781" cy="509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0597556"/>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Mobile Engagement</a:t>
            </a:r>
            <a:endParaRPr lang="fr-FR" dirty="0"/>
          </a:p>
        </p:txBody>
      </p:sp>
      <p:sp>
        <p:nvSpPr>
          <p:cNvPr id="4" name="Right Arrow 3"/>
          <p:cNvSpPr/>
          <p:nvPr/>
        </p:nvSpPr>
        <p:spPr>
          <a:xfrm>
            <a:off x="846727" y="3394022"/>
            <a:ext cx="7315140" cy="447055"/>
          </a:xfrm>
          <a:prstGeom prst="rightArrow">
            <a:avLst>
              <a:gd name="adj1" fmla="val 66800"/>
              <a:gd name="adj2" fmla="val 44742"/>
            </a:avLst>
          </a:prstGeom>
          <a:gradFill flip="none" rotWithShape="1">
            <a:gsLst>
              <a:gs pos="0">
                <a:schemeClr val="bg1"/>
              </a:gs>
              <a:gs pos="100000">
                <a:schemeClr val="accent1">
                  <a:lumMod val="20000"/>
                  <a:lumOff val="80000"/>
                  <a:alpha val="0"/>
                </a:schemeClr>
              </a:gs>
            </a:gsLst>
            <a:lin ang="10800000" scaled="1"/>
            <a:tileRect/>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hangingPunct="0">
              <a:lnSpc>
                <a:spcPct val="95000"/>
              </a:lnSpc>
            </a:pPr>
            <a:endParaRPr lang="en-US" sz="2375" kern="0">
              <a:solidFill>
                <a:srgbClr val="000000"/>
              </a:solidFill>
              <a:latin typeface="HP Simplified" charset="0"/>
              <a:ea typeface="HP Simplified" charset="0"/>
              <a:cs typeface="HP Simplified" charset="0"/>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6223650" y="2527786"/>
            <a:ext cx="2605696" cy="1728084"/>
          </a:xfrm>
          <a:prstGeom prst="rect">
            <a:avLst/>
          </a:prstGeom>
          <a:effectLst>
            <a:reflection blurRad="6350" stA="52000" endA="300" endPos="35000" dir="5400000" sy="-100000" algn="bl" rotWithShape="0"/>
          </a:effectLst>
        </p:spPr>
      </p:pic>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72602" y="3823058"/>
            <a:ext cx="1408890" cy="313101"/>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753" y="2520439"/>
            <a:ext cx="1107048" cy="2214095"/>
          </a:xfrm>
          <a:prstGeom prst="rect">
            <a:avLst/>
          </a:prstGeom>
          <a:effectLst>
            <a:reflection blurRad="6350" stA="52000" endA="300" endPos="35000" dir="5400000" sy="-100000" algn="bl" rotWithShape="0"/>
          </a:effectLst>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76553" y="2761043"/>
            <a:ext cx="964115" cy="1714839"/>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43476" y="2992271"/>
            <a:ext cx="1450221" cy="1447708"/>
          </a:xfrm>
          <a:prstGeom prst="rect">
            <a:avLst/>
          </a:prstGeom>
        </p:spPr>
      </p:pic>
      <p:sp>
        <p:nvSpPr>
          <p:cNvPr id="10" name="TextBox 9"/>
          <p:cNvSpPr txBox="1"/>
          <p:nvPr/>
        </p:nvSpPr>
        <p:spPr>
          <a:xfrm>
            <a:off x="2293634" y="4029578"/>
            <a:ext cx="1149903" cy="704956"/>
          </a:xfrm>
          <a:prstGeom prst="rect">
            <a:avLst/>
          </a:prstGeom>
          <a:noFill/>
        </p:spPr>
        <p:txBody>
          <a:bodyPr wrap="none" rtlCol="0" anchor="ctr" anchorCtr="1">
            <a:noAutofit/>
          </a:bodyPr>
          <a:lstStyle/>
          <a:p>
            <a:pPr algn="ctr" eaLnBrk="0" hangingPunct="0">
              <a:buClr>
                <a:srgbClr val="F8981E"/>
              </a:buClr>
            </a:pPr>
            <a:r>
              <a:rPr lang="en-US" sz="1200" dirty="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B</a:t>
            </a: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attery powered </a:t>
            </a:r>
          </a:p>
          <a:p>
            <a:pPr algn="ctr" eaLnBrk="0" hangingPunct="0">
              <a:buClr>
                <a:srgbClr val="F8981E"/>
              </a:buClr>
            </a:pP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Bluetooth Low Energy (BLE)</a:t>
            </a:r>
          </a:p>
          <a:p>
            <a:pPr algn="ctr" eaLnBrk="0" hangingPunct="0">
              <a:buClr>
                <a:srgbClr val="F8981E"/>
              </a:buClr>
            </a:pP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Aruba Beacons</a:t>
            </a:r>
            <a:endParaRPr lang="en-US" sz="1200" dirty="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endParaRPr>
          </a:p>
        </p:txBody>
      </p:sp>
      <p:sp>
        <p:nvSpPr>
          <p:cNvPr id="11" name="TextBox 10"/>
          <p:cNvSpPr txBox="1"/>
          <p:nvPr/>
        </p:nvSpPr>
        <p:spPr>
          <a:xfrm>
            <a:off x="4036302" y="4398414"/>
            <a:ext cx="1688939" cy="617798"/>
          </a:xfrm>
          <a:prstGeom prst="rect">
            <a:avLst/>
          </a:prstGeom>
          <a:noFill/>
        </p:spPr>
        <p:txBody>
          <a:bodyPr wrap="none" rtlCol="0" anchor="ctr" anchorCtr="1">
            <a:noAutofit/>
          </a:bodyPr>
          <a:lstStyle/>
          <a:p>
            <a:pPr algn="ctr" eaLnBrk="0" hangingPunct="0">
              <a:buClr>
                <a:srgbClr val="F8981E"/>
              </a:buClr>
            </a:pP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Aruba</a:t>
            </a:r>
            <a:r>
              <a:rPr lang="en-US" sz="1200" dirty="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 </a:t>
            </a: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802.11ac Wave 2 </a:t>
            </a:r>
          </a:p>
          <a:p>
            <a:pPr algn="ctr" eaLnBrk="0" hangingPunct="0">
              <a:buClr>
                <a:srgbClr val="F8981E"/>
              </a:buClr>
            </a:pP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with integrated beacon</a:t>
            </a:r>
            <a:endParaRPr lang="en-US" sz="1200" dirty="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endParaRPr>
          </a:p>
        </p:txBody>
      </p:sp>
      <p:pic>
        <p:nvPicPr>
          <p:cNvPr id="12" name="Picture 11" descr="320_Family_Front_1024_trim.png"/>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4071094" y="2761043"/>
            <a:ext cx="1689772" cy="1663298"/>
          </a:xfrm>
          <a:prstGeom prst="rect">
            <a:avLst/>
          </a:prstGeom>
        </p:spPr>
      </p:pic>
      <p:sp>
        <p:nvSpPr>
          <p:cNvPr id="13" name="TextBox 12"/>
          <p:cNvSpPr txBox="1"/>
          <p:nvPr/>
        </p:nvSpPr>
        <p:spPr>
          <a:xfrm>
            <a:off x="6538299" y="4271051"/>
            <a:ext cx="1976398" cy="617798"/>
          </a:xfrm>
          <a:prstGeom prst="rect">
            <a:avLst/>
          </a:prstGeom>
          <a:noFill/>
        </p:spPr>
        <p:txBody>
          <a:bodyPr wrap="none" rtlCol="0" anchor="ctr" anchorCtr="1">
            <a:noAutofit/>
          </a:bodyPr>
          <a:lstStyle/>
          <a:p>
            <a:pPr algn="ctr" eaLnBrk="0" hangingPunct="0">
              <a:buClr>
                <a:srgbClr val="F8981E"/>
              </a:buClr>
            </a:pP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Aruba</a:t>
            </a:r>
            <a:r>
              <a:rPr lang="en-US" sz="1200" dirty="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 </a:t>
            </a: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Meridian </a:t>
            </a:r>
          </a:p>
          <a:p>
            <a:pPr algn="ctr" eaLnBrk="0" hangingPunct="0">
              <a:buClr>
                <a:srgbClr val="F8981E"/>
              </a:buClr>
            </a:pP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mobile app and beacon </a:t>
            </a:r>
          </a:p>
          <a:p>
            <a:pPr algn="ctr" eaLnBrk="0" hangingPunct="0">
              <a:buClr>
                <a:srgbClr val="F8981E"/>
              </a:buClr>
            </a:pPr>
            <a:r>
              <a:rPr lang="en-US" sz="1200" dirty="0" smtClean="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rPr>
              <a:t>management platform</a:t>
            </a:r>
            <a:endParaRPr lang="en-US" sz="1200" dirty="0">
              <a:solidFill>
                <a:srgbClr val="FFFFFF"/>
              </a:solidFill>
              <a:effectLst>
                <a:outerShdw blurRad="38100" dist="38100" dir="2700000" algn="tl">
                  <a:srgbClr val="000000">
                    <a:alpha val="43137"/>
                  </a:srgbClr>
                </a:outerShdw>
              </a:effectLst>
              <a:latin typeface="HP Simplified" charset="0"/>
              <a:ea typeface="HP Simplified" charset="0"/>
              <a:cs typeface="HP Simplified" charset="0"/>
            </a:endParaRPr>
          </a:p>
        </p:txBody>
      </p:sp>
    </p:spTree>
    <p:extLst>
      <p:ext uri="{BB962C8B-B14F-4D97-AF65-F5344CB8AC3E}">
        <p14:creationId xmlns:p14="http://schemas.microsoft.com/office/powerpoint/2010/main" val="3768475865"/>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Les </a:t>
            </a:r>
            <a:r>
              <a:rPr lang="en-US" dirty="0" err="1" smtClean="0"/>
              <a:t>differents</a:t>
            </a:r>
            <a:r>
              <a:rPr lang="en-US" dirty="0" smtClean="0"/>
              <a:t> </a:t>
            </a:r>
            <a:r>
              <a:rPr lang="en-US" dirty="0" err="1" smtClean="0"/>
              <a:t>secteurs</a:t>
            </a:r>
            <a:r>
              <a:rPr lang="en-US" dirty="0" smtClean="0"/>
              <a:t> </a:t>
            </a:r>
            <a:r>
              <a:rPr lang="en-US" dirty="0" err="1" smtClean="0"/>
              <a:t>verticaux</a:t>
            </a:r>
            <a:endParaRPr lang="en-US" dirty="0"/>
          </a:p>
        </p:txBody>
      </p:sp>
      <p:sp>
        <p:nvSpPr>
          <p:cNvPr id="3" name="Text Placeholder 2"/>
          <p:cNvSpPr>
            <a:spLocks noGrp="1"/>
          </p:cNvSpPr>
          <p:nvPr>
            <p:ph type="body" sz="quarter" idx="11"/>
          </p:nvPr>
        </p:nvSpPr>
        <p:spPr>
          <a:xfrm>
            <a:off x="499534" y="1445891"/>
            <a:ext cx="8213799" cy="4384268"/>
          </a:xfrm>
        </p:spPr>
        <p:txBody>
          <a:bodyPr/>
          <a:lstStyle/>
          <a:p>
            <a:pPr marL="457200" indent="-457200">
              <a:buFont typeface="+mj-lt"/>
              <a:buAutoNum type="arabicPeriod"/>
            </a:pPr>
            <a:r>
              <a:rPr lang="en-US" sz="1800" dirty="0" err="1" smtClean="0"/>
              <a:t>Hospitalite</a:t>
            </a:r>
            <a:r>
              <a:rPr lang="en-US" sz="1800" dirty="0" smtClean="0"/>
              <a:t> (</a:t>
            </a:r>
            <a:r>
              <a:rPr lang="en-US" sz="1800" dirty="0" err="1" smtClean="0"/>
              <a:t>Lieux</a:t>
            </a:r>
            <a:r>
              <a:rPr lang="en-US" sz="1800" dirty="0" smtClean="0"/>
              <a:t> </a:t>
            </a:r>
            <a:r>
              <a:rPr lang="en-US" sz="1800" dirty="0" err="1" smtClean="0"/>
              <a:t>d’accueil</a:t>
            </a:r>
            <a:r>
              <a:rPr lang="en-US" sz="1800" dirty="0" smtClean="0"/>
              <a:t> du Public)</a:t>
            </a:r>
          </a:p>
          <a:p>
            <a:pPr marL="457200" indent="-457200">
              <a:buFont typeface="+mj-lt"/>
              <a:buAutoNum type="arabicPeriod"/>
            </a:pPr>
            <a:r>
              <a:rPr lang="en-US" sz="1800" dirty="0" err="1" smtClean="0"/>
              <a:t>Banque</a:t>
            </a:r>
            <a:r>
              <a:rPr lang="en-US" sz="1800" dirty="0" smtClean="0"/>
              <a:t> – Finance – Assurance</a:t>
            </a:r>
          </a:p>
          <a:p>
            <a:pPr marL="457200" indent="-457200">
              <a:buFont typeface="+mj-lt"/>
              <a:buAutoNum type="arabicPeriod"/>
            </a:pPr>
            <a:r>
              <a:rPr lang="en-US" sz="1800" dirty="0" err="1" smtClean="0"/>
              <a:t>Sante</a:t>
            </a:r>
            <a:r>
              <a:rPr lang="en-US" sz="1800" dirty="0" smtClean="0"/>
              <a:t> (</a:t>
            </a:r>
            <a:r>
              <a:rPr lang="en-US" sz="1800" dirty="0" err="1" smtClean="0"/>
              <a:t>lieux</a:t>
            </a:r>
            <a:r>
              <a:rPr lang="en-US" sz="1800" dirty="0" smtClean="0"/>
              <a:t> </a:t>
            </a:r>
            <a:r>
              <a:rPr lang="en-US" sz="1800" dirty="0" err="1" smtClean="0"/>
              <a:t>ou</a:t>
            </a:r>
            <a:r>
              <a:rPr lang="en-US" sz="1800" dirty="0" smtClean="0"/>
              <a:t> </a:t>
            </a:r>
            <a:r>
              <a:rPr lang="en-US" sz="1800" dirty="0" err="1" smtClean="0"/>
              <a:t>l’on</a:t>
            </a:r>
            <a:r>
              <a:rPr lang="en-US" sz="1800" dirty="0" smtClean="0"/>
              <a:t> dispense des </a:t>
            </a:r>
            <a:r>
              <a:rPr lang="en-US" sz="1800" dirty="0" err="1" smtClean="0"/>
              <a:t>soins</a:t>
            </a:r>
            <a:r>
              <a:rPr lang="en-US" sz="1800" dirty="0" smtClean="0"/>
              <a:t>)</a:t>
            </a:r>
          </a:p>
          <a:p>
            <a:pPr marL="457200" indent="-457200">
              <a:buFont typeface="+mj-lt"/>
              <a:buAutoNum type="arabicPeriod"/>
            </a:pPr>
            <a:r>
              <a:rPr lang="en-US" sz="1800" dirty="0" smtClean="0"/>
              <a:t>Education (</a:t>
            </a:r>
            <a:r>
              <a:rPr lang="en-US" sz="1800" dirty="0" err="1" smtClean="0"/>
              <a:t>lieux</a:t>
            </a:r>
            <a:r>
              <a:rPr lang="en-US" sz="1800" dirty="0" smtClean="0"/>
              <a:t> de formation/</a:t>
            </a:r>
            <a:r>
              <a:rPr lang="en-US" sz="1800" dirty="0" err="1" smtClean="0"/>
              <a:t>Hebergement</a:t>
            </a:r>
            <a:r>
              <a:rPr lang="en-US" sz="1800" dirty="0" smtClean="0"/>
              <a:t> des </a:t>
            </a:r>
            <a:r>
              <a:rPr lang="en-US" sz="1800" dirty="0" err="1" smtClean="0"/>
              <a:t>Eleves</a:t>
            </a:r>
            <a:r>
              <a:rPr lang="en-US" sz="1800" dirty="0" smtClean="0"/>
              <a:t> – </a:t>
            </a:r>
            <a:r>
              <a:rPr lang="en-US" sz="1800" dirty="0" err="1" smtClean="0"/>
              <a:t>Etudiants</a:t>
            </a:r>
            <a:r>
              <a:rPr lang="en-US" sz="1800" dirty="0" smtClean="0"/>
              <a:t>)</a:t>
            </a:r>
          </a:p>
          <a:p>
            <a:pPr marL="457200" indent="-457200">
              <a:buFont typeface="+mj-lt"/>
              <a:buAutoNum type="arabicPeriod"/>
            </a:pPr>
            <a:r>
              <a:rPr lang="en-US" sz="1800" dirty="0" smtClean="0"/>
              <a:t>Retail (</a:t>
            </a:r>
            <a:r>
              <a:rPr lang="en-US" sz="1800" dirty="0" err="1" smtClean="0"/>
              <a:t>magasins</a:t>
            </a:r>
            <a:r>
              <a:rPr lang="en-US" sz="1800" dirty="0" smtClean="0"/>
              <a:t>)</a:t>
            </a:r>
          </a:p>
          <a:p>
            <a:pPr marL="457200" indent="-457200">
              <a:buFont typeface="+mj-lt"/>
              <a:buAutoNum type="arabicPeriod"/>
            </a:pPr>
            <a:r>
              <a:rPr lang="en-US" sz="1800" dirty="0" smtClean="0"/>
              <a:t>Transport</a:t>
            </a:r>
          </a:p>
          <a:p>
            <a:pPr marL="457200" indent="-457200">
              <a:buFont typeface="+mj-lt"/>
              <a:buAutoNum type="arabicPeriod"/>
            </a:pPr>
            <a:r>
              <a:rPr lang="en-US" sz="1800" dirty="0" err="1" smtClean="0"/>
              <a:t>Logistique</a:t>
            </a:r>
            <a:endParaRPr lang="en-US" sz="1800" dirty="0" smtClean="0"/>
          </a:p>
          <a:p>
            <a:pPr marL="457200" indent="-457200">
              <a:buFont typeface="+mj-lt"/>
              <a:buAutoNum type="arabicPeriod"/>
            </a:pPr>
            <a:r>
              <a:rPr lang="en-US" sz="1800" dirty="0" err="1" smtClean="0"/>
              <a:t>Collectivites</a:t>
            </a:r>
            <a:r>
              <a:rPr lang="en-US" sz="1800" dirty="0" smtClean="0"/>
              <a:t> locales (</a:t>
            </a:r>
            <a:r>
              <a:rPr lang="en-US" sz="1800" dirty="0" err="1" smtClean="0"/>
              <a:t>Mairies</a:t>
            </a:r>
            <a:r>
              <a:rPr lang="en-US" sz="1800" dirty="0"/>
              <a:t> </a:t>
            </a:r>
            <a:r>
              <a:rPr lang="en-US" sz="1800" dirty="0" smtClean="0"/>
              <a:t>– CG – CR)</a:t>
            </a:r>
          </a:p>
          <a:p>
            <a:pPr marL="457200" indent="-457200">
              <a:buFont typeface="+mj-lt"/>
              <a:buAutoNum type="arabicPeriod"/>
            </a:pPr>
            <a:r>
              <a:rPr lang="en-US" sz="1800" dirty="0" err="1" smtClean="0"/>
              <a:t>Bureaux</a:t>
            </a:r>
            <a:endParaRPr lang="en-US" sz="1800" dirty="0" smtClean="0"/>
          </a:p>
          <a:p>
            <a:pPr marL="457200" indent="-457200">
              <a:buFont typeface="+mj-lt"/>
              <a:buAutoNum type="arabicPeriod"/>
            </a:pPr>
            <a:r>
              <a:rPr lang="en-US" sz="1800" dirty="0" smtClean="0"/>
              <a:t>Sites </a:t>
            </a:r>
            <a:r>
              <a:rPr lang="en-US" sz="1800" dirty="0" err="1" smtClean="0"/>
              <a:t>Industriels</a:t>
            </a:r>
            <a:r>
              <a:rPr lang="en-US" sz="1800" dirty="0" smtClean="0"/>
              <a:t> (</a:t>
            </a:r>
            <a:r>
              <a:rPr lang="en-US" sz="1800" dirty="0" err="1" smtClean="0"/>
              <a:t>Usines</a:t>
            </a:r>
            <a:r>
              <a:rPr lang="en-US" sz="1800" dirty="0" smtClean="0"/>
              <a:t>)</a:t>
            </a:r>
          </a:p>
          <a:p>
            <a:pPr marL="457200" indent="-457200">
              <a:buFont typeface="+mj-lt"/>
              <a:buAutoNum type="arabicPeriod"/>
            </a:pPr>
            <a:r>
              <a:rPr lang="en-US" sz="1800" dirty="0" smtClean="0"/>
              <a:t>Sites </a:t>
            </a:r>
            <a:r>
              <a:rPr lang="en-US" sz="1800" dirty="0" err="1"/>
              <a:t>M</a:t>
            </a:r>
            <a:r>
              <a:rPr lang="en-US" sz="1800" dirty="0" err="1" smtClean="0"/>
              <a:t>ilitaires</a:t>
            </a:r>
            <a:endParaRPr lang="en-US" sz="1800" dirty="0" smtClean="0"/>
          </a:p>
          <a:p>
            <a:endParaRPr lang="en-US" sz="1800" dirty="0"/>
          </a:p>
        </p:txBody>
      </p:sp>
    </p:spTree>
    <p:extLst>
      <p:ext uri="{BB962C8B-B14F-4D97-AF65-F5344CB8AC3E}">
        <p14:creationId xmlns:p14="http://schemas.microsoft.com/office/powerpoint/2010/main" val="2197123047"/>
      </p:ext>
    </p:extLst>
  </p:cSld>
  <p:clrMapOvr>
    <a:masterClrMapping/>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19924628"/>
      </p:ext>
    </p:extLst>
  </p:cSld>
  <p:clrMapOvr>
    <a:masterClrMapping/>
  </p:clrMapOvr>
  <p:transition spd="med">
    <p:fade/>
  </p:transition>
  <p:timing>
    <p:tnLst>
      <p:par>
        <p:cTn id="1" dur="indefinite" restart="never" nodeType="tmRoot"/>
      </p:par>
    </p:tnLst>
  </p:timing>
</p:sld>
</file>

<file path=ppt/theme/theme1.xml><?xml version="1.0" encoding="utf-8"?>
<a:theme xmlns:a="http://schemas.openxmlformats.org/drawingml/2006/main" name="Aruba Light Version">
  <a:themeElements>
    <a:clrScheme name="Aruba">
      <a:dk1>
        <a:srgbClr val="000000"/>
      </a:dk1>
      <a:lt1>
        <a:srgbClr val="FFFFFF"/>
      </a:lt1>
      <a:dk2>
        <a:srgbClr val="000000"/>
      </a:dk2>
      <a:lt2>
        <a:srgbClr val="808080"/>
      </a:lt2>
      <a:accent1>
        <a:srgbClr val="F8981E"/>
      </a:accent1>
      <a:accent2>
        <a:srgbClr val="8E988D"/>
      </a:accent2>
      <a:accent3>
        <a:srgbClr val="B9971A"/>
      </a:accent3>
      <a:accent4>
        <a:srgbClr val="6A82AA"/>
      </a:accent4>
      <a:accent5>
        <a:srgbClr val="807C63"/>
      </a:accent5>
      <a:accent6>
        <a:srgbClr val="B6AF12"/>
      </a:accent6>
      <a:hlink>
        <a:srgbClr val="404040"/>
      </a:hlink>
      <a:folHlink>
        <a:srgbClr val="BFBFB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80296</TotalTime>
  <Words>532</Words>
  <Application>Microsoft Office PowerPoint</Application>
  <PresentationFormat>On-screen Show (4:3)</PresentationFormat>
  <Paragraphs>50</Paragraphs>
  <Slides>8</Slides>
  <Notes>2</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Aruba Light Version</vt:lpstr>
      <vt:lpstr>HP – Aruba Networks</vt:lpstr>
      <vt:lpstr>Aruba/HPN: Leadership in Mobility</vt:lpstr>
      <vt:lpstr>Gartner Magic Quadrant LAN + WLAN</vt:lpstr>
      <vt:lpstr>Aruba/HPN : l’offre de demain</vt:lpstr>
      <vt:lpstr>Le 11ac Wave 2 : AP-325</vt:lpstr>
      <vt:lpstr>Mobile Engagement</vt:lpstr>
      <vt:lpstr>Les differents secteurs verticaux</vt:lpstr>
      <vt:lpstr>PowerPoint Presentation</vt:lpstr>
    </vt:vector>
  </TitlesOfParts>
  <Company>Farpoint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Craig Mathias</dc:creator>
  <cp:lastModifiedBy>Herve Unal</cp:lastModifiedBy>
  <cp:revision>1011</cp:revision>
  <dcterms:created xsi:type="dcterms:W3CDTF">2012-09-20T21:03:03Z</dcterms:created>
  <dcterms:modified xsi:type="dcterms:W3CDTF">2015-09-16T16:19:20Z</dcterms:modified>
</cp:coreProperties>
</file>